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10287000" cx="18288000"/>
  <p:notesSz cx="6858000" cy="9144000"/>
  <p:embeddedFontLst>
    <p:embeddedFont>
      <p:font typeface="Sarabun"/>
      <p:regular r:id="rId36"/>
      <p:bold r:id="rId37"/>
      <p:italic r:id="rId38"/>
      <p:boldItalic r:id="rId39"/>
    </p:embeddedFont>
    <p:embeddedFont>
      <p:font typeface="Catamaran"/>
      <p:bold r:id="rId40"/>
    </p:embeddedFont>
    <p:embeddedFont>
      <p:font typeface="Forum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9657D2-2731-4588-9EEA-73DE8B182372}">
  <a:tblStyle styleId="{729657D2-2731-4588-9EEA-73DE8B18237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tamaran-bold.fntdata"/><Relationship Id="rId20" Type="http://schemas.openxmlformats.org/officeDocument/2006/relationships/slide" Target="slides/slide14.xml"/><Relationship Id="rId41" Type="http://schemas.openxmlformats.org/officeDocument/2006/relationships/font" Target="fonts/Forum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Sarabun-bold.fntdata"/><Relationship Id="rId14" Type="http://schemas.openxmlformats.org/officeDocument/2006/relationships/slide" Target="slides/slide8.xml"/><Relationship Id="rId36" Type="http://schemas.openxmlformats.org/officeDocument/2006/relationships/font" Target="fonts/Sarabun-regular.fntdata"/><Relationship Id="rId17" Type="http://schemas.openxmlformats.org/officeDocument/2006/relationships/slide" Target="slides/slide11.xml"/><Relationship Id="rId39" Type="http://schemas.openxmlformats.org/officeDocument/2006/relationships/font" Target="fonts/Sarabun-boldItalic.fntdata"/><Relationship Id="rId16" Type="http://schemas.openxmlformats.org/officeDocument/2006/relationships/slide" Target="slides/slide10.xml"/><Relationship Id="rId38" Type="http://schemas.openxmlformats.org/officeDocument/2006/relationships/font" Target="fonts/Sarabun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2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6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66.jpg"/><Relationship Id="rId5" Type="http://schemas.openxmlformats.org/officeDocument/2006/relationships/image" Target="../media/image27.jpg"/><Relationship Id="rId6" Type="http://schemas.openxmlformats.org/officeDocument/2006/relationships/image" Target="../media/image4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Relationship Id="rId4" Type="http://schemas.openxmlformats.org/officeDocument/2006/relationships/image" Target="../media/image3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37.jpg"/><Relationship Id="rId5" Type="http://schemas.openxmlformats.org/officeDocument/2006/relationships/image" Target="../media/image36.jpg"/><Relationship Id="rId6" Type="http://schemas.openxmlformats.org/officeDocument/2006/relationships/image" Target="../media/image39.jpg"/><Relationship Id="rId7" Type="http://schemas.openxmlformats.org/officeDocument/2006/relationships/image" Target="../media/image4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Relationship Id="rId4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Relationship Id="rId4" Type="http://schemas.openxmlformats.org/officeDocument/2006/relationships/image" Target="../media/image12.png"/><Relationship Id="rId10" Type="http://schemas.openxmlformats.org/officeDocument/2006/relationships/image" Target="../media/image28.png"/><Relationship Id="rId9" Type="http://schemas.openxmlformats.org/officeDocument/2006/relationships/image" Target="../media/image29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2.png"/><Relationship Id="rId8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40" Type="http://schemas.openxmlformats.org/officeDocument/2006/relationships/image" Target="../media/image87.png"/><Relationship Id="rId20" Type="http://schemas.openxmlformats.org/officeDocument/2006/relationships/image" Target="../media/image70.png"/><Relationship Id="rId42" Type="http://schemas.openxmlformats.org/officeDocument/2006/relationships/image" Target="../media/image88.png"/><Relationship Id="rId41" Type="http://schemas.openxmlformats.org/officeDocument/2006/relationships/image" Target="../media/image82.png"/><Relationship Id="rId22" Type="http://schemas.openxmlformats.org/officeDocument/2006/relationships/image" Target="../media/image62.png"/><Relationship Id="rId21" Type="http://schemas.openxmlformats.org/officeDocument/2006/relationships/image" Target="../media/image61.png"/><Relationship Id="rId24" Type="http://schemas.openxmlformats.org/officeDocument/2006/relationships/image" Target="../media/image67.png"/><Relationship Id="rId23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Relationship Id="rId4" Type="http://schemas.openxmlformats.org/officeDocument/2006/relationships/image" Target="../media/image44.png"/><Relationship Id="rId9" Type="http://schemas.openxmlformats.org/officeDocument/2006/relationships/image" Target="../media/image57.png"/><Relationship Id="rId26" Type="http://schemas.openxmlformats.org/officeDocument/2006/relationships/image" Target="../media/image68.png"/><Relationship Id="rId25" Type="http://schemas.openxmlformats.org/officeDocument/2006/relationships/image" Target="../media/image73.png"/><Relationship Id="rId28" Type="http://schemas.openxmlformats.org/officeDocument/2006/relationships/image" Target="../media/image77.png"/><Relationship Id="rId27" Type="http://schemas.openxmlformats.org/officeDocument/2006/relationships/image" Target="../media/image72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29" Type="http://schemas.openxmlformats.org/officeDocument/2006/relationships/image" Target="../media/image80.png"/><Relationship Id="rId7" Type="http://schemas.openxmlformats.org/officeDocument/2006/relationships/image" Target="../media/image46.png"/><Relationship Id="rId8" Type="http://schemas.openxmlformats.org/officeDocument/2006/relationships/image" Target="../media/image54.png"/><Relationship Id="rId31" Type="http://schemas.openxmlformats.org/officeDocument/2006/relationships/image" Target="../media/image76.png"/><Relationship Id="rId30" Type="http://schemas.openxmlformats.org/officeDocument/2006/relationships/image" Target="../media/image85.png"/><Relationship Id="rId11" Type="http://schemas.openxmlformats.org/officeDocument/2006/relationships/image" Target="../media/image59.png"/><Relationship Id="rId33" Type="http://schemas.openxmlformats.org/officeDocument/2006/relationships/image" Target="../media/image83.png"/><Relationship Id="rId10" Type="http://schemas.openxmlformats.org/officeDocument/2006/relationships/image" Target="../media/image51.png"/><Relationship Id="rId32" Type="http://schemas.openxmlformats.org/officeDocument/2006/relationships/image" Target="../media/image71.png"/><Relationship Id="rId13" Type="http://schemas.openxmlformats.org/officeDocument/2006/relationships/image" Target="../media/image64.png"/><Relationship Id="rId35" Type="http://schemas.openxmlformats.org/officeDocument/2006/relationships/image" Target="../media/image84.png"/><Relationship Id="rId12" Type="http://schemas.openxmlformats.org/officeDocument/2006/relationships/image" Target="../media/image65.png"/><Relationship Id="rId34" Type="http://schemas.openxmlformats.org/officeDocument/2006/relationships/image" Target="../media/image75.png"/><Relationship Id="rId15" Type="http://schemas.openxmlformats.org/officeDocument/2006/relationships/image" Target="../media/image55.png"/><Relationship Id="rId37" Type="http://schemas.openxmlformats.org/officeDocument/2006/relationships/image" Target="../media/image86.png"/><Relationship Id="rId14" Type="http://schemas.openxmlformats.org/officeDocument/2006/relationships/image" Target="../media/image53.png"/><Relationship Id="rId36" Type="http://schemas.openxmlformats.org/officeDocument/2006/relationships/image" Target="../media/image81.png"/><Relationship Id="rId17" Type="http://schemas.openxmlformats.org/officeDocument/2006/relationships/image" Target="../media/image69.png"/><Relationship Id="rId39" Type="http://schemas.openxmlformats.org/officeDocument/2006/relationships/image" Target="../media/image78.png"/><Relationship Id="rId16" Type="http://schemas.openxmlformats.org/officeDocument/2006/relationships/image" Target="../media/image60.png"/><Relationship Id="rId38" Type="http://schemas.openxmlformats.org/officeDocument/2006/relationships/image" Target="../media/image79.png"/><Relationship Id="rId19" Type="http://schemas.openxmlformats.org/officeDocument/2006/relationships/image" Target="../media/image63.png"/><Relationship Id="rId18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Relationship Id="rId4" Type="http://schemas.openxmlformats.org/officeDocument/2006/relationships/image" Target="../media/image8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17.jp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20.jp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16666" l="-14443" r="-14443" t="35000"/>
          <a:stretch/>
        </p:blipFill>
        <p:spPr>
          <a:xfrm>
            <a:off x="-2667000" y="-17473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283781" y="-32011"/>
            <a:ext cx="4116069" cy="3831603"/>
            <a:chOff x="0" y="-19384"/>
            <a:chExt cx="5488092" cy="5108804"/>
          </a:xfrm>
        </p:grpSpPr>
        <p:grpSp>
          <p:nvGrpSpPr>
            <p:cNvPr id="86" name="Google Shape;86;p13"/>
            <p:cNvGrpSpPr/>
            <p:nvPr/>
          </p:nvGrpSpPr>
          <p:grpSpPr>
            <a:xfrm>
              <a:off x="0" y="-19384"/>
              <a:ext cx="330812" cy="350196"/>
              <a:chOff x="0" y="-47625"/>
              <a:chExt cx="812800" cy="860425"/>
            </a:xfrm>
          </p:grpSpPr>
          <p:sp>
            <p:nvSpPr>
              <p:cNvPr id="87" name="Google Shape;8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88" name="Google Shape;8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13"/>
            <p:cNvGrpSpPr/>
            <p:nvPr/>
          </p:nvGrpSpPr>
          <p:grpSpPr>
            <a:xfrm>
              <a:off x="0" y="934882"/>
              <a:ext cx="330812" cy="350196"/>
              <a:chOff x="0" y="-47625"/>
              <a:chExt cx="812800" cy="860425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91" name="Google Shape;9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3"/>
            <p:cNvGrpSpPr/>
            <p:nvPr/>
          </p:nvGrpSpPr>
          <p:grpSpPr>
            <a:xfrm>
              <a:off x="1289320" y="-19384"/>
              <a:ext cx="330812" cy="350196"/>
              <a:chOff x="0" y="-47625"/>
              <a:chExt cx="812800" cy="860425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1289320" y="934882"/>
              <a:ext cx="330812" cy="350196"/>
              <a:chOff x="0" y="-47625"/>
              <a:chExt cx="812800" cy="860425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2578640" y="-19384"/>
              <a:ext cx="330812" cy="350196"/>
              <a:chOff x="0" y="-47625"/>
              <a:chExt cx="812800" cy="860425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13"/>
            <p:cNvGrpSpPr/>
            <p:nvPr/>
          </p:nvGrpSpPr>
          <p:grpSpPr>
            <a:xfrm>
              <a:off x="2578640" y="934882"/>
              <a:ext cx="330812" cy="350196"/>
              <a:chOff x="0" y="-47625"/>
              <a:chExt cx="812800" cy="860425"/>
            </a:xfrm>
          </p:grpSpPr>
          <p:sp>
            <p:nvSpPr>
              <p:cNvPr id="102" name="Google Shape;10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3" name="Google Shape;10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13"/>
            <p:cNvGrpSpPr/>
            <p:nvPr/>
          </p:nvGrpSpPr>
          <p:grpSpPr>
            <a:xfrm>
              <a:off x="3867960" y="-19384"/>
              <a:ext cx="330812" cy="350196"/>
              <a:chOff x="0" y="-47625"/>
              <a:chExt cx="812800" cy="860425"/>
            </a:xfrm>
          </p:grpSpPr>
          <p:sp>
            <p:nvSpPr>
              <p:cNvPr id="105" name="Google Shape;10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6" name="Google Shape;10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13"/>
            <p:cNvGrpSpPr/>
            <p:nvPr/>
          </p:nvGrpSpPr>
          <p:grpSpPr>
            <a:xfrm>
              <a:off x="3867960" y="934882"/>
              <a:ext cx="330812" cy="350196"/>
              <a:chOff x="0" y="-47625"/>
              <a:chExt cx="812800" cy="860425"/>
            </a:xfrm>
          </p:grpSpPr>
          <p:sp>
            <p:nvSpPr>
              <p:cNvPr id="108" name="Google Shape;10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9" name="Google Shape;10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13"/>
            <p:cNvGrpSpPr/>
            <p:nvPr/>
          </p:nvGrpSpPr>
          <p:grpSpPr>
            <a:xfrm>
              <a:off x="5157280" y="-19384"/>
              <a:ext cx="330812" cy="350196"/>
              <a:chOff x="0" y="-47625"/>
              <a:chExt cx="812800" cy="860425"/>
            </a:xfrm>
          </p:grpSpPr>
          <p:sp>
            <p:nvSpPr>
              <p:cNvPr id="111" name="Google Shape;11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2" name="Google Shape;11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13"/>
            <p:cNvGrpSpPr/>
            <p:nvPr/>
          </p:nvGrpSpPr>
          <p:grpSpPr>
            <a:xfrm>
              <a:off x="5157280" y="934882"/>
              <a:ext cx="330812" cy="350196"/>
              <a:chOff x="0" y="-47625"/>
              <a:chExt cx="812800" cy="860425"/>
            </a:xfrm>
          </p:grpSpPr>
          <p:sp>
            <p:nvSpPr>
              <p:cNvPr id="114" name="Google Shape;11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5" name="Google Shape;11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13"/>
            <p:cNvGrpSpPr/>
            <p:nvPr/>
          </p:nvGrpSpPr>
          <p:grpSpPr>
            <a:xfrm>
              <a:off x="0" y="1885968"/>
              <a:ext cx="330812" cy="350196"/>
              <a:chOff x="0" y="-47625"/>
              <a:chExt cx="812800" cy="860425"/>
            </a:xfrm>
          </p:grpSpPr>
          <p:sp>
            <p:nvSpPr>
              <p:cNvPr id="117" name="Google Shape;11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" name="Google Shape;11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13"/>
            <p:cNvGrpSpPr/>
            <p:nvPr/>
          </p:nvGrpSpPr>
          <p:grpSpPr>
            <a:xfrm>
              <a:off x="1289320" y="1885968"/>
              <a:ext cx="330812" cy="350196"/>
              <a:chOff x="0" y="-47625"/>
              <a:chExt cx="812800" cy="860425"/>
            </a:xfrm>
          </p:grpSpPr>
          <p:sp>
            <p:nvSpPr>
              <p:cNvPr id="120" name="Google Shape;12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" name="Google Shape;12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122;p13"/>
            <p:cNvGrpSpPr/>
            <p:nvPr/>
          </p:nvGrpSpPr>
          <p:grpSpPr>
            <a:xfrm>
              <a:off x="2578640" y="1885968"/>
              <a:ext cx="330812" cy="350196"/>
              <a:chOff x="0" y="-47625"/>
              <a:chExt cx="812800" cy="860425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" name="Google Shape;12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13"/>
            <p:cNvGrpSpPr/>
            <p:nvPr/>
          </p:nvGrpSpPr>
          <p:grpSpPr>
            <a:xfrm>
              <a:off x="3867960" y="1885968"/>
              <a:ext cx="330812" cy="350196"/>
              <a:chOff x="0" y="-47625"/>
              <a:chExt cx="812800" cy="860425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" name="Google Shape;12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>
              <a:off x="5157280" y="1885968"/>
              <a:ext cx="330812" cy="350196"/>
              <a:chOff x="0" y="-47625"/>
              <a:chExt cx="812800" cy="860425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" name="Google Shape;13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13"/>
            <p:cNvGrpSpPr/>
            <p:nvPr/>
          </p:nvGrpSpPr>
          <p:grpSpPr>
            <a:xfrm>
              <a:off x="0" y="2837053"/>
              <a:ext cx="330812" cy="350196"/>
              <a:chOff x="0" y="-47625"/>
              <a:chExt cx="812800" cy="860425"/>
            </a:xfrm>
          </p:grpSpPr>
          <p:sp>
            <p:nvSpPr>
              <p:cNvPr id="132" name="Google Shape;13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" name="Google Shape;13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1289320" y="2837053"/>
              <a:ext cx="330812" cy="350196"/>
              <a:chOff x="0" y="-47625"/>
              <a:chExt cx="812800" cy="860425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6" name="Google Shape;13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13"/>
            <p:cNvGrpSpPr/>
            <p:nvPr/>
          </p:nvGrpSpPr>
          <p:grpSpPr>
            <a:xfrm>
              <a:off x="2578640" y="2837053"/>
              <a:ext cx="330812" cy="350196"/>
              <a:chOff x="0" y="-47625"/>
              <a:chExt cx="812800" cy="860425"/>
            </a:xfrm>
          </p:grpSpPr>
          <p:sp>
            <p:nvSpPr>
              <p:cNvPr id="138" name="Google Shape;13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9" name="Google Shape;13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13"/>
            <p:cNvGrpSpPr/>
            <p:nvPr/>
          </p:nvGrpSpPr>
          <p:grpSpPr>
            <a:xfrm>
              <a:off x="3867960" y="2837053"/>
              <a:ext cx="330812" cy="350196"/>
              <a:chOff x="0" y="-47625"/>
              <a:chExt cx="812800" cy="860425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42" name="Google Shape;14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13"/>
            <p:cNvGrpSpPr/>
            <p:nvPr/>
          </p:nvGrpSpPr>
          <p:grpSpPr>
            <a:xfrm>
              <a:off x="5157280" y="2837053"/>
              <a:ext cx="330812" cy="350196"/>
              <a:chOff x="0" y="-47625"/>
              <a:chExt cx="812800" cy="860425"/>
            </a:xfrm>
          </p:grpSpPr>
          <p:sp>
            <p:nvSpPr>
              <p:cNvPr id="144" name="Google Shape;14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45" name="Google Shape;14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" name="Google Shape;146;p13"/>
            <p:cNvGrpSpPr/>
            <p:nvPr/>
          </p:nvGrpSpPr>
          <p:grpSpPr>
            <a:xfrm>
              <a:off x="0" y="3788139"/>
              <a:ext cx="330812" cy="350196"/>
              <a:chOff x="0" y="-47625"/>
              <a:chExt cx="812800" cy="860425"/>
            </a:xfrm>
          </p:grpSpPr>
          <p:sp>
            <p:nvSpPr>
              <p:cNvPr id="147" name="Google Shape;14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48" name="Google Shape;14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" name="Google Shape;149;p13"/>
            <p:cNvGrpSpPr/>
            <p:nvPr/>
          </p:nvGrpSpPr>
          <p:grpSpPr>
            <a:xfrm>
              <a:off x="1289320" y="3788139"/>
              <a:ext cx="330812" cy="350196"/>
              <a:chOff x="0" y="-47625"/>
              <a:chExt cx="812800" cy="860425"/>
            </a:xfrm>
          </p:grpSpPr>
          <p:sp>
            <p:nvSpPr>
              <p:cNvPr id="150" name="Google Shape;15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51" name="Google Shape;15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13"/>
            <p:cNvGrpSpPr/>
            <p:nvPr/>
          </p:nvGrpSpPr>
          <p:grpSpPr>
            <a:xfrm>
              <a:off x="2578640" y="3788139"/>
              <a:ext cx="330812" cy="350196"/>
              <a:chOff x="0" y="-47625"/>
              <a:chExt cx="812800" cy="860425"/>
            </a:xfrm>
          </p:grpSpPr>
          <p:sp>
            <p:nvSpPr>
              <p:cNvPr id="153" name="Google Shape;15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54" name="Google Shape;15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13"/>
            <p:cNvGrpSpPr/>
            <p:nvPr/>
          </p:nvGrpSpPr>
          <p:grpSpPr>
            <a:xfrm>
              <a:off x="3867960" y="3788139"/>
              <a:ext cx="330812" cy="350196"/>
              <a:chOff x="0" y="-47625"/>
              <a:chExt cx="812800" cy="860425"/>
            </a:xfrm>
          </p:grpSpPr>
          <p:sp>
            <p:nvSpPr>
              <p:cNvPr id="156" name="Google Shape;15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57" name="Google Shape;15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" name="Google Shape;158;p13"/>
            <p:cNvGrpSpPr/>
            <p:nvPr/>
          </p:nvGrpSpPr>
          <p:grpSpPr>
            <a:xfrm>
              <a:off x="5157280" y="3788139"/>
              <a:ext cx="330812" cy="350196"/>
              <a:chOff x="0" y="-47625"/>
              <a:chExt cx="812800" cy="860425"/>
            </a:xfrm>
          </p:grpSpPr>
          <p:sp>
            <p:nvSpPr>
              <p:cNvPr id="159" name="Google Shape;15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0" name="Google Shape;16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13"/>
            <p:cNvGrpSpPr/>
            <p:nvPr/>
          </p:nvGrpSpPr>
          <p:grpSpPr>
            <a:xfrm>
              <a:off x="0" y="4739224"/>
              <a:ext cx="330812" cy="350196"/>
              <a:chOff x="0" y="-47625"/>
              <a:chExt cx="812800" cy="860425"/>
            </a:xfrm>
          </p:grpSpPr>
          <p:sp>
            <p:nvSpPr>
              <p:cNvPr id="162" name="Google Shape;16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3" name="Google Shape;16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13"/>
            <p:cNvGrpSpPr/>
            <p:nvPr/>
          </p:nvGrpSpPr>
          <p:grpSpPr>
            <a:xfrm>
              <a:off x="1289320" y="4739224"/>
              <a:ext cx="330812" cy="350196"/>
              <a:chOff x="0" y="-47625"/>
              <a:chExt cx="812800" cy="860425"/>
            </a:xfrm>
          </p:grpSpPr>
          <p:sp>
            <p:nvSpPr>
              <p:cNvPr id="165" name="Google Shape;16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6" name="Google Shape;16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3"/>
            <p:cNvGrpSpPr/>
            <p:nvPr/>
          </p:nvGrpSpPr>
          <p:grpSpPr>
            <a:xfrm>
              <a:off x="2578640" y="4739224"/>
              <a:ext cx="330812" cy="350196"/>
              <a:chOff x="0" y="-47625"/>
              <a:chExt cx="812800" cy="860425"/>
            </a:xfrm>
          </p:grpSpPr>
          <p:sp>
            <p:nvSpPr>
              <p:cNvPr id="168" name="Google Shape;16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9" name="Google Shape;16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3"/>
            <p:cNvGrpSpPr/>
            <p:nvPr/>
          </p:nvGrpSpPr>
          <p:grpSpPr>
            <a:xfrm>
              <a:off x="3867960" y="4739224"/>
              <a:ext cx="330812" cy="350196"/>
              <a:chOff x="0" y="-47625"/>
              <a:chExt cx="812800" cy="860425"/>
            </a:xfrm>
          </p:grpSpPr>
          <p:sp>
            <p:nvSpPr>
              <p:cNvPr id="171" name="Google Shape;17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72" name="Google Shape;17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" name="Google Shape;173;p13"/>
            <p:cNvGrpSpPr/>
            <p:nvPr/>
          </p:nvGrpSpPr>
          <p:grpSpPr>
            <a:xfrm>
              <a:off x="5157280" y="4739224"/>
              <a:ext cx="330812" cy="350196"/>
              <a:chOff x="0" y="-47625"/>
              <a:chExt cx="812800" cy="860425"/>
            </a:xfrm>
          </p:grpSpPr>
          <p:sp>
            <p:nvSpPr>
              <p:cNvPr id="174" name="Google Shape;17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75" name="Google Shape;17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" name="Google Shape;176;p13"/>
          <p:cNvGrpSpPr/>
          <p:nvPr/>
        </p:nvGrpSpPr>
        <p:grpSpPr>
          <a:xfrm>
            <a:off x="-1212236" y="7812980"/>
            <a:ext cx="3549583" cy="3304268"/>
            <a:chOff x="0" y="-16716"/>
            <a:chExt cx="4732778" cy="4405691"/>
          </a:xfrm>
        </p:grpSpPr>
        <p:grpSp>
          <p:nvGrpSpPr>
            <p:cNvPr id="177" name="Google Shape;177;p13"/>
            <p:cNvGrpSpPr/>
            <p:nvPr/>
          </p:nvGrpSpPr>
          <p:grpSpPr>
            <a:xfrm>
              <a:off x="0" y="-16716"/>
              <a:ext cx="285283" cy="301999"/>
              <a:chOff x="0" y="-47625"/>
              <a:chExt cx="812800" cy="860425"/>
            </a:xfrm>
          </p:grpSpPr>
          <p:sp>
            <p:nvSpPr>
              <p:cNvPr id="178" name="Google Shape;1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79" name="Google Shape;17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13"/>
            <p:cNvGrpSpPr/>
            <p:nvPr/>
          </p:nvGrpSpPr>
          <p:grpSpPr>
            <a:xfrm>
              <a:off x="0" y="806217"/>
              <a:ext cx="285283" cy="301999"/>
              <a:chOff x="0" y="-47625"/>
              <a:chExt cx="812800" cy="860425"/>
            </a:xfrm>
          </p:grpSpPr>
          <p:sp>
            <p:nvSpPr>
              <p:cNvPr id="181" name="Google Shape;18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2" name="Google Shape;18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13"/>
            <p:cNvGrpSpPr/>
            <p:nvPr/>
          </p:nvGrpSpPr>
          <p:grpSpPr>
            <a:xfrm>
              <a:off x="1111874" y="-16716"/>
              <a:ext cx="285283" cy="301999"/>
              <a:chOff x="0" y="-47625"/>
              <a:chExt cx="812800" cy="860425"/>
            </a:xfrm>
          </p:grpSpPr>
          <p:sp>
            <p:nvSpPr>
              <p:cNvPr id="184" name="Google Shape;18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5" name="Google Shape;18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3"/>
            <p:cNvGrpSpPr/>
            <p:nvPr/>
          </p:nvGrpSpPr>
          <p:grpSpPr>
            <a:xfrm>
              <a:off x="1111874" y="806217"/>
              <a:ext cx="285283" cy="301999"/>
              <a:chOff x="0" y="-47625"/>
              <a:chExt cx="812800" cy="860425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8" name="Google Shape;18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13"/>
            <p:cNvGrpSpPr/>
            <p:nvPr/>
          </p:nvGrpSpPr>
          <p:grpSpPr>
            <a:xfrm>
              <a:off x="2223748" y="-16716"/>
              <a:ext cx="285283" cy="301999"/>
              <a:chOff x="0" y="-47625"/>
              <a:chExt cx="812800" cy="860425"/>
            </a:xfrm>
          </p:grpSpPr>
          <p:sp>
            <p:nvSpPr>
              <p:cNvPr id="190" name="Google Shape;19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1" name="Google Shape;19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3"/>
            <p:cNvGrpSpPr/>
            <p:nvPr/>
          </p:nvGrpSpPr>
          <p:grpSpPr>
            <a:xfrm>
              <a:off x="2223748" y="806217"/>
              <a:ext cx="285283" cy="301999"/>
              <a:chOff x="0" y="-47625"/>
              <a:chExt cx="812800" cy="860425"/>
            </a:xfrm>
          </p:grpSpPr>
          <p:sp>
            <p:nvSpPr>
              <p:cNvPr id="193" name="Google Shape;19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4" name="Google Shape;19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13"/>
            <p:cNvGrpSpPr/>
            <p:nvPr/>
          </p:nvGrpSpPr>
          <p:grpSpPr>
            <a:xfrm>
              <a:off x="3335621" y="-16716"/>
              <a:ext cx="285283" cy="301999"/>
              <a:chOff x="0" y="-47625"/>
              <a:chExt cx="812800" cy="860425"/>
            </a:xfrm>
          </p:grpSpPr>
          <p:sp>
            <p:nvSpPr>
              <p:cNvPr id="196" name="Google Shape;19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7" name="Google Shape;19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3"/>
            <p:cNvGrpSpPr/>
            <p:nvPr/>
          </p:nvGrpSpPr>
          <p:grpSpPr>
            <a:xfrm>
              <a:off x="3335621" y="806217"/>
              <a:ext cx="285283" cy="301999"/>
              <a:chOff x="0" y="-47625"/>
              <a:chExt cx="812800" cy="860425"/>
            </a:xfrm>
          </p:grpSpPr>
          <p:sp>
            <p:nvSpPr>
              <p:cNvPr id="199" name="Google Shape;19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0" name="Google Shape;20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3"/>
            <p:cNvGrpSpPr/>
            <p:nvPr/>
          </p:nvGrpSpPr>
          <p:grpSpPr>
            <a:xfrm>
              <a:off x="4447495" y="-16716"/>
              <a:ext cx="285283" cy="301999"/>
              <a:chOff x="0" y="-47625"/>
              <a:chExt cx="812800" cy="860425"/>
            </a:xfrm>
          </p:grpSpPr>
          <p:sp>
            <p:nvSpPr>
              <p:cNvPr id="202" name="Google Shape;20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3" name="Google Shape;20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3"/>
            <p:cNvGrpSpPr/>
            <p:nvPr/>
          </p:nvGrpSpPr>
          <p:grpSpPr>
            <a:xfrm>
              <a:off x="4447495" y="806217"/>
              <a:ext cx="285283" cy="301999"/>
              <a:chOff x="0" y="-47625"/>
              <a:chExt cx="812800" cy="860425"/>
            </a:xfrm>
          </p:grpSpPr>
          <p:sp>
            <p:nvSpPr>
              <p:cNvPr id="205" name="Google Shape;20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6" name="Google Shape;20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13"/>
            <p:cNvGrpSpPr/>
            <p:nvPr/>
          </p:nvGrpSpPr>
          <p:grpSpPr>
            <a:xfrm>
              <a:off x="0" y="1626407"/>
              <a:ext cx="285283" cy="301999"/>
              <a:chOff x="0" y="-47625"/>
              <a:chExt cx="812800" cy="860425"/>
            </a:xfrm>
          </p:grpSpPr>
          <p:sp>
            <p:nvSpPr>
              <p:cNvPr id="208" name="Google Shape;20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9" name="Google Shape;20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1111874" y="1626407"/>
              <a:ext cx="285283" cy="301999"/>
              <a:chOff x="0" y="-47625"/>
              <a:chExt cx="812800" cy="860425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2" name="Google Shape;21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2223748" y="1626407"/>
              <a:ext cx="285283" cy="301999"/>
              <a:chOff x="0" y="-47625"/>
              <a:chExt cx="812800" cy="860425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5" name="Google Shape;21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13"/>
            <p:cNvGrpSpPr/>
            <p:nvPr/>
          </p:nvGrpSpPr>
          <p:grpSpPr>
            <a:xfrm>
              <a:off x="3335621" y="1626407"/>
              <a:ext cx="285283" cy="301999"/>
              <a:chOff x="0" y="-47625"/>
              <a:chExt cx="812800" cy="860425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8" name="Google Shape;21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3"/>
            <p:cNvGrpSpPr/>
            <p:nvPr/>
          </p:nvGrpSpPr>
          <p:grpSpPr>
            <a:xfrm>
              <a:off x="4447495" y="1626407"/>
              <a:ext cx="285283" cy="301999"/>
              <a:chOff x="0" y="-47625"/>
              <a:chExt cx="812800" cy="860425"/>
            </a:xfrm>
          </p:grpSpPr>
          <p:sp>
            <p:nvSpPr>
              <p:cNvPr id="220" name="Google Shape;22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1" name="Google Shape;22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3"/>
            <p:cNvGrpSpPr/>
            <p:nvPr/>
          </p:nvGrpSpPr>
          <p:grpSpPr>
            <a:xfrm>
              <a:off x="0" y="2446596"/>
              <a:ext cx="285283" cy="301999"/>
              <a:chOff x="0" y="-47625"/>
              <a:chExt cx="812800" cy="860425"/>
            </a:xfrm>
          </p:grpSpPr>
          <p:sp>
            <p:nvSpPr>
              <p:cNvPr id="223" name="Google Shape;22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4" name="Google Shape;22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13"/>
            <p:cNvGrpSpPr/>
            <p:nvPr/>
          </p:nvGrpSpPr>
          <p:grpSpPr>
            <a:xfrm>
              <a:off x="1111874" y="2446596"/>
              <a:ext cx="285283" cy="301999"/>
              <a:chOff x="0" y="-47625"/>
              <a:chExt cx="812800" cy="860425"/>
            </a:xfrm>
          </p:grpSpPr>
          <p:sp>
            <p:nvSpPr>
              <p:cNvPr id="226" name="Google Shape;22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7" name="Google Shape;22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2223748" y="2446596"/>
              <a:ext cx="285283" cy="301999"/>
              <a:chOff x="0" y="-47625"/>
              <a:chExt cx="812800" cy="860425"/>
            </a:xfrm>
          </p:grpSpPr>
          <p:sp>
            <p:nvSpPr>
              <p:cNvPr id="229" name="Google Shape;22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0" name="Google Shape;23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13"/>
            <p:cNvGrpSpPr/>
            <p:nvPr/>
          </p:nvGrpSpPr>
          <p:grpSpPr>
            <a:xfrm>
              <a:off x="3335621" y="2446596"/>
              <a:ext cx="285283" cy="301999"/>
              <a:chOff x="0" y="-47625"/>
              <a:chExt cx="812800" cy="860425"/>
            </a:xfrm>
          </p:grpSpPr>
          <p:sp>
            <p:nvSpPr>
              <p:cNvPr id="232" name="Google Shape;23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3" name="Google Shape;23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13"/>
            <p:cNvGrpSpPr/>
            <p:nvPr/>
          </p:nvGrpSpPr>
          <p:grpSpPr>
            <a:xfrm>
              <a:off x="4447495" y="2446596"/>
              <a:ext cx="285283" cy="301999"/>
              <a:chOff x="0" y="-47625"/>
              <a:chExt cx="812800" cy="860425"/>
            </a:xfrm>
          </p:grpSpPr>
          <p:sp>
            <p:nvSpPr>
              <p:cNvPr id="235" name="Google Shape;23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6" name="Google Shape;23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13"/>
            <p:cNvGrpSpPr/>
            <p:nvPr/>
          </p:nvGrpSpPr>
          <p:grpSpPr>
            <a:xfrm>
              <a:off x="0" y="3266786"/>
              <a:ext cx="285283" cy="301999"/>
              <a:chOff x="0" y="-47625"/>
              <a:chExt cx="812800" cy="860425"/>
            </a:xfrm>
          </p:grpSpPr>
          <p:sp>
            <p:nvSpPr>
              <p:cNvPr id="238" name="Google Shape;23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9" name="Google Shape;23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3"/>
            <p:cNvGrpSpPr/>
            <p:nvPr/>
          </p:nvGrpSpPr>
          <p:grpSpPr>
            <a:xfrm>
              <a:off x="1111874" y="3266786"/>
              <a:ext cx="285283" cy="301999"/>
              <a:chOff x="0" y="-47625"/>
              <a:chExt cx="812800" cy="8604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2" name="Google Shape;24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13"/>
            <p:cNvGrpSpPr/>
            <p:nvPr/>
          </p:nvGrpSpPr>
          <p:grpSpPr>
            <a:xfrm>
              <a:off x="2223748" y="3266786"/>
              <a:ext cx="285283" cy="301999"/>
              <a:chOff x="0" y="-47625"/>
              <a:chExt cx="812800" cy="860425"/>
            </a:xfrm>
          </p:grpSpPr>
          <p:sp>
            <p:nvSpPr>
              <p:cNvPr id="244" name="Google Shape;24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5" name="Google Shape;24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>
              <a:off x="3335621" y="3266786"/>
              <a:ext cx="285283" cy="301999"/>
              <a:chOff x="0" y="-47625"/>
              <a:chExt cx="812800" cy="860425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8" name="Google Shape;24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>
              <a:off x="4447495" y="3266786"/>
              <a:ext cx="285283" cy="301999"/>
              <a:chOff x="0" y="-47625"/>
              <a:chExt cx="812800" cy="860425"/>
            </a:xfrm>
          </p:grpSpPr>
          <p:sp>
            <p:nvSpPr>
              <p:cNvPr id="250" name="Google Shape;25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1" name="Google Shape;25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3"/>
            <p:cNvGrpSpPr/>
            <p:nvPr/>
          </p:nvGrpSpPr>
          <p:grpSpPr>
            <a:xfrm>
              <a:off x="0" y="4086976"/>
              <a:ext cx="285283" cy="301999"/>
              <a:chOff x="0" y="-47625"/>
              <a:chExt cx="812800" cy="860425"/>
            </a:xfrm>
          </p:grpSpPr>
          <p:sp>
            <p:nvSpPr>
              <p:cNvPr id="253" name="Google Shape;25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4" name="Google Shape;25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3"/>
            <p:cNvGrpSpPr/>
            <p:nvPr/>
          </p:nvGrpSpPr>
          <p:grpSpPr>
            <a:xfrm>
              <a:off x="1111874" y="4086976"/>
              <a:ext cx="285283" cy="301999"/>
              <a:chOff x="0" y="-47625"/>
              <a:chExt cx="812800" cy="860425"/>
            </a:xfrm>
          </p:grpSpPr>
          <p:sp>
            <p:nvSpPr>
              <p:cNvPr id="256" name="Google Shape;25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7" name="Google Shape;25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13"/>
            <p:cNvGrpSpPr/>
            <p:nvPr/>
          </p:nvGrpSpPr>
          <p:grpSpPr>
            <a:xfrm>
              <a:off x="2223748" y="4086976"/>
              <a:ext cx="285283" cy="301999"/>
              <a:chOff x="0" y="-47625"/>
              <a:chExt cx="812800" cy="860425"/>
            </a:xfrm>
          </p:grpSpPr>
          <p:sp>
            <p:nvSpPr>
              <p:cNvPr id="259" name="Google Shape;25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0" name="Google Shape;26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13"/>
            <p:cNvGrpSpPr/>
            <p:nvPr/>
          </p:nvGrpSpPr>
          <p:grpSpPr>
            <a:xfrm>
              <a:off x="3335621" y="4086976"/>
              <a:ext cx="285283" cy="301999"/>
              <a:chOff x="0" y="-47625"/>
              <a:chExt cx="812800" cy="860425"/>
            </a:xfrm>
          </p:grpSpPr>
          <p:sp>
            <p:nvSpPr>
              <p:cNvPr id="262" name="Google Shape;26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3" name="Google Shape;26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3"/>
            <p:cNvGrpSpPr/>
            <p:nvPr/>
          </p:nvGrpSpPr>
          <p:grpSpPr>
            <a:xfrm>
              <a:off x="4447495" y="4086976"/>
              <a:ext cx="285283" cy="301999"/>
              <a:chOff x="0" y="-47625"/>
              <a:chExt cx="812800" cy="860425"/>
            </a:xfrm>
          </p:grpSpPr>
          <p:sp>
            <p:nvSpPr>
              <p:cNvPr id="265" name="Google Shape;26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6" name="Google Shape;26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7" name="Google Shape;267;p13"/>
          <p:cNvSpPr txBox="1"/>
          <p:nvPr/>
        </p:nvSpPr>
        <p:spPr>
          <a:xfrm>
            <a:off x="1028700" y="3445253"/>
            <a:ext cx="12582584" cy="3675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36" u="none" cap="none" strike="noStrik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FORMAL RESEARCH PAPER PRESENTATION</a:t>
            </a:r>
            <a:endParaRPr/>
          </a:p>
        </p:txBody>
      </p:sp>
      <p:grpSp>
        <p:nvGrpSpPr>
          <p:cNvPr id="268" name="Google Shape;268;p13"/>
          <p:cNvGrpSpPr/>
          <p:nvPr/>
        </p:nvGrpSpPr>
        <p:grpSpPr>
          <a:xfrm>
            <a:off x="664779" y="3286274"/>
            <a:ext cx="11985751" cy="3266925"/>
            <a:chOff x="0" y="-47625"/>
            <a:chExt cx="3156741" cy="860425"/>
          </a:xfrm>
        </p:grpSpPr>
        <p:sp>
          <p:nvSpPr>
            <p:cNvPr id="269" name="Google Shape;269;p13"/>
            <p:cNvSpPr/>
            <p:nvPr/>
          </p:nvSpPr>
          <p:spPr>
            <a:xfrm>
              <a:off x="0" y="0"/>
              <a:ext cx="3156741" cy="497066"/>
            </a:xfrm>
            <a:custGeom>
              <a:rect b="b" l="l" r="r" t="t"/>
              <a:pathLst>
                <a:path extrusionOk="0" h="497066" w="3156741">
                  <a:moveTo>
                    <a:pt x="0" y="0"/>
                  </a:moveTo>
                  <a:lnTo>
                    <a:pt x="3156741" y="0"/>
                  </a:lnTo>
                  <a:lnTo>
                    <a:pt x="3156741" y="497066"/>
                  </a:lnTo>
                  <a:lnTo>
                    <a:pt x="0" y="497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70" name="Google Shape;270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1" name="Google Shape;27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4583" y="6913632"/>
            <a:ext cx="2679148" cy="281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45934" y="425293"/>
            <a:ext cx="2835593" cy="2931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13"/>
          <p:cNvGrpSpPr/>
          <p:nvPr/>
        </p:nvGrpSpPr>
        <p:grpSpPr>
          <a:xfrm>
            <a:off x="664779" y="2381213"/>
            <a:ext cx="362040" cy="383253"/>
            <a:chOff x="0" y="-47625"/>
            <a:chExt cx="812800" cy="860425"/>
          </a:xfrm>
        </p:grpSpPr>
        <p:sp>
          <p:nvSpPr>
            <p:cNvPr id="274" name="Google Shape;274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5" name="Google Shape;275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13"/>
          <p:cNvGrpSpPr/>
          <p:nvPr/>
        </p:nvGrpSpPr>
        <p:grpSpPr>
          <a:xfrm>
            <a:off x="1428003" y="2381213"/>
            <a:ext cx="362040" cy="383253"/>
            <a:chOff x="0" y="-47625"/>
            <a:chExt cx="812800" cy="860425"/>
          </a:xfrm>
        </p:grpSpPr>
        <p:sp>
          <p:nvSpPr>
            <p:cNvPr id="277" name="Google Shape;277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8" name="Google Shape;278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3"/>
          <p:cNvGrpSpPr/>
          <p:nvPr/>
        </p:nvGrpSpPr>
        <p:grpSpPr>
          <a:xfrm>
            <a:off x="2191227" y="2381213"/>
            <a:ext cx="362040" cy="383253"/>
            <a:chOff x="0" y="-47625"/>
            <a:chExt cx="812800" cy="860425"/>
          </a:xfrm>
        </p:grpSpPr>
        <p:sp>
          <p:nvSpPr>
            <p:cNvPr id="280" name="Google Shape;280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1" name="Google Shape;281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2" name="Google Shape;28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59549">
            <a:off x="-544817" y="8601756"/>
            <a:ext cx="2674810" cy="131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22"/>
          <p:cNvPicPr preferRelativeResize="0"/>
          <p:nvPr/>
        </p:nvPicPr>
        <p:blipFill rotWithShape="1">
          <a:blip r:embed="rId3">
            <a:alphaModFix/>
          </a:blip>
          <a:srcRect b="21276" l="-24999" r="-24998" t="22472"/>
          <a:stretch/>
        </p:blipFill>
        <p:spPr>
          <a:xfrm>
            <a:off x="-4648200" y="0"/>
            <a:ext cx="27508199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0" name="Google Shape;1360;p22"/>
          <p:cNvGrpSpPr/>
          <p:nvPr/>
        </p:nvGrpSpPr>
        <p:grpSpPr>
          <a:xfrm>
            <a:off x="860181" y="3998597"/>
            <a:ext cx="4996875" cy="6930388"/>
            <a:chOff x="0" y="-47625"/>
            <a:chExt cx="1316049" cy="1825287"/>
          </a:xfrm>
        </p:grpSpPr>
        <p:sp>
          <p:nvSpPr>
            <p:cNvPr id="1361" name="Google Shape;1361;p22"/>
            <p:cNvSpPr/>
            <p:nvPr/>
          </p:nvSpPr>
          <p:spPr>
            <a:xfrm>
              <a:off x="0" y="0"/>
              <a:ext cx="1316049" cy="1777662"/>
            </a:xfrm>
            <a:custGeom>
              <a:rect b="b" l="l" r="r" t="t"/>
              <a:pathLst>
                <a:path extrusionOk="0" h="1777662" w="1316049">
                  <a:moveTo>
                    <a:pt x="0" y="0"/>
                  </a:moveTo>
                  <a:lnTo>
                    <a:pt x="1316049" y="0"/>
                  </a:lnTo>
                  <a:lnTo>
                    <a:pt x="1316049" y="1777662"/>
                  </a:lnTo>
                  <a:lnTo>
                    <a:pt x="0" y="1777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62" name="Google Shape;1362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3" name="Google Shape;136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9452" y="4832379"/>
            <a:ext cx="3038332" cy="222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22"/>
          <p:cNvGrpSpPr/>
          <p:nvPr/>
        </p:nvGrpSpPr>
        <p:grpSpPr>
          <a:xfrm>
            <a:off x="6645563" y="3998597"/>
            <a:ext cx="4996875" cy="6930388"/>
            <a:chOff x="0" y="-47625"/>
            <a:chExt cx="1316049" cy="1825287"/>
          </a:xfrm>
        </p:grpSpPr>
        <p:sp>
          <p:nvSpPr>
            <p:cNvPr id="1365" name="Google Shape;1365;p22"/>
            <p:cNvSpPr/>
            <p:nvPr/>
          </p:nvSpPr>
          <p:spPr>
            <a:xfrm>
              <a:off x="0" y="0"/>
              <a:ext cx="1316049" cy="1777662"/>
            </a:xfrm>
            <a:custGeom>
              <a:rect b="b" l="l" r="r" t="t"/>
              <a:pathLst>
                <a:path extrusionOk="0" h="1777662" w="1316049">
                  <a:moveTo>
                    <a:pt x="0" y="0"/>
                  </a:moveTo>
                  <a:lnTo>
                    <a:pt x="1316049" y="0"/>
                  </a:lnTo>
                  <a:lnTo>
                    <a:pt x="1316049" y="1777662"/>
                  </a:lnTo>
                  <a:lnTo>
                    <a:pt x="0" y="1777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66" name="Google Shape;1366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22"/>
          <p:cNvGrpSpPr/>
          <p:nvPr/>
        </p:nvGrpSpPr>
        <p:grpSpPr>
          <a:xfrm>
            <a:off x="12430945" y="3998597"/>
            <a:ext cx="4996875" cy="6930388"/>
            <a:chOff x="0" y="-47625"/>
            <a:chExt cx="1316049" cy="1825287"/>
          </a:xfrm>
        </p:grpSpPr>
        <p:sp>
          <p:nvSpPr>
            <p:cNvPr id="1368" name="Google Shape;1368;p22"/>
            <p:cNvSpPr/>
            <p:nvPr/>
          </p:nvSpPr>
          <p:spPr>
            <a:xfrm>
              <a:off x="0" y="0"/>
              <a:ext cx="1316049" cy="1777662"/>
            </a:xfrm>
            <a:custGeom>
              <a:rect b="b" l="l" r="r" t="t"/>
              <a:pathLst>
                <a:path extrusionOk="0" h="1777662" w="1316049">
                  <a:moveTo>
                    <a:pt x="0" y="0"/>
                  </a:moveTo>
                  <a:lnTo>
                    <a:pt x="1316049" y="0"/>
                  </a:lnTo>
                  <a:lnTo>
                    <a:pt x="1316049" y="1777662"/>
                  </a:lnTo>
                  <a:lnTo>
                    <a:pt x="0" y="1777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69" name="Google Shape;1369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70" name="Google Shape;137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4070" y="4832379"/>
            <a:ext cx="2499861" cy="249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22020" y="4712503"/>
            <a:ext cx="2490435" cy="26134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2" name="Google Shape;1372;p22"/>
          <p:cNvGrpSpPr/>
          <p:nvPr/>
        </p:nvGrpSpPr>
        <p:grpSpPr>
          <a:xfrm>
            <a:off x="860181" y="847874"/>
            <a:ext cx="16567639" cy="3266925"/>
            <a:chOff x="0" y="-47625"/>
            <a:chExt cx="4363493" cy="860425"/>
          </a:xfrm>
        </p:grpSpPr>
        <p:sp>
          <p:nvSpPr>
            <p:cNvPr id="1373" name="Google Shape;1373;p22"/>
            <p:cNvSpPr/>
            <p:nvPr/>
          </p:nvSpPr>
          <p:spPr>
            <a:xfrm>
              <a:off x="0" y="0"/>
              <a:ext cx="4363493" cy="552754"/>
            </a:xfrm>
            <a:custGeom>
              <a:rect b="b" l="l" r="r" t="t"/>
              <a:pathLst>
                <a:path extrusionOk="0" h="552754" w="4363493">
                  <a:moveTo>
                    <a:pt x="0" y="0"/>
                  </a:moveTo>
                  <a:lnTo>
                    <a:pt x="4363493" y="0"/>
                  </a:lnTo>
                  <a:lnTo>
                    <a:pt x="4363493" y="552754"/>
                  </a:lnTo>
                  <a:lnTo>
                    <a:pt x="0" y="552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74" name="Google Shape;1374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5" name="Google Shape;1375;p22"/>
          <p:cNvSpPr txBox="1"/>
          <p:nvPr/>
        </p:nvSpPr>
        <p:spPr>
          <a:xfrm>
            <a:off x="2539507" y="1444736"/>
            <a:ext cx="13208985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YOUR TOPIC OR IDEA</a:t>
            </a:r>
            <a:endParaRPr/>
          </a:p>
        </p:txBody>
      </p:sp>
      <p:grpSp>
        <p:nvGrpSpPr>
          <p:cNvPr id="1376" name="Google Shape;1376;p22"/>
          <p:cNvGrpSpPr/>
          <p:nvPr/>
        </p:nvGrpSpPr>
        <p:grpSpPr>
          <a:xfrm>
            <a:off x="1310786" y="8448865"/>
            <a:ext cx="4095663" cy="1618869"/>
            <a:chOff x="0" y="0"/>
            <a:chExt cx="5460884" cy="2158492"/>
          </a:xfrm>
        </p:grpSpPr>
        <p:sp>
          <p:nvSpPr>
            <p:cNvPr id="1377" name="Google Shape;1377;p22"/>
            <p:cNvSpPr txBox="1"/>
            <p:nvPr/>
          </p:nvSpPr>
          <p:spPr>
            <a:xfrm>
              <a:off x="0" y="0"/>
              <a:ext cx="5460884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main point</a:t>
              </a:r>
              <a:endParaRPr/>
            </a:p>
          </p:txBody>
        </p:sp>
        <p:sp>
          <p:nvSpPr>
            <p:cNvPr id="1378" name="Google Shape;1378;p22"/>
            <p:cNvSpPr txBox="1"/>
            <p:nvPr/>
          </p:nvSpPr>
          <p:spPr>
            <a:xfrm>
              <a:off x="0" y="1074547"/>
              <a:ext cx="5460884" cy="1083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379" name="Google Shape;1379;p22"/>
          <p:cNvGrpSpPr/>
          <p:nvPr/>
        </p:nvGrpSpPr>
        <p:grpSpPr>
          <a:xfrm>
            <a:off x="6851938" y="8448865"/>
            <a:ext cx="4584125" cy="1618869"/>
            <a:chOff x="0" y="0"/>
            <a:chExt cx="6112166" cy="2158492"/>
          </a:xfrm>
        </p:grpSpPr>
        <p:sp>
          <p:nvSpPr>
            <p:cNvPr id="1380" name="Google Shape;1380;p22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main point</a:t>
              </a:r>
              <a:endParaRPr/>
            </a:p>
          </p:txBody>
        </p:sp>
        <p:sp>
          <p:nvSpPr>
            <p:cNvPr id="1381" name="Google Shape;1381;p22"/>
            <p:cNvSpPr txBox="1"/>
            <p:nvPr/>
          </p:nvSpPr>
          <p:spPr>
            <a:xfrm>
              <a:off x="0" y="1074547"/>
              <a:ext cx="6112166" cy="1083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382" name="Google Shape;1382;p22"/>
          <p:cNvGrpSpPr/>
          <p:nvPr/>
        </p:nvGrpSpPr>
        <p:grpSpPr>
          <a:xfrm>
            <a:off x="12675175" y="8448865"/>
            <a:ext cx="4584125" cy="1618869"/>
            <a:chOff x="0" y="0"/>
            <a:chExt cx="6112166" cy="2158492"/>
          </a:xfrm>
        </p:grpSpPr>
        <p:sp>
          <p:nvSpPr>
            <p:cNvPr id="1383" name="Google Shape;1383;p22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main point</a:t>
              </a:r>
              <a:endParaRPr/>
            </a:p>
          </p:txBody>
        </p:sp>
        <p:sp>
          <p:nvSpPr>
            <p:cNvPr id="1384" name="Google Shape;1384;p22"/>
            <p:cNvSpPr txBox="1"/>
            <p:nvPr/>
          </p:nvSpPr>
          <p:spPr>
            <a:xfrm>
              <a:off x="0" y="1074547"/>
              <a:ext cx="6112166" cy="1083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385" name="Google Shape;1385;p22"/>
          <p:cNvGrpSpPr/>
          <p:nvPr/>
        </p:nvGrpSpPr>
        <p:grpSpPr>
          <a:xfrm>
            <a:off x="-433035" y="-335132"/>
            <a:ext cx="2344919" cy="2182858"/>
            <a:chOff x="0" y="-11043"/>
            <a:chExt cx="3126559" cy="2910479"/>
          </a:xfrm>
        </p:grpSpPr>
        <p:grpSp>
          <p:nvGrpSpPr>
            <p:cNvPr id="1386" name="Google Shape;1386;p22"/>
            <p:cNvGrpSpPr/>
            <p:nvPr/>
          </p:nvGrpSpPr>
          <p:grpSpPr>
            <a:xfrm>
              <a:off x="0" y="-11043"/>
              <a:ext cx="188463" cy="199506"/>
              <a:chOff x="0" y="-47625"/>
              <a:chExt cx="812800" cy="860425"/>
            </a:xfrm>
          </p:grpSpPr>
          <p:sp>
            <p:nvSpPr>
              <p:cNvPr id="1387" name="Google Shape;138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88" name="Google Shape;1388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22"/>
            <p:cNvGrpSpPr/>
            <p:nvPr/>
          </p:nvGrpSpPr>
          <p:grpSpPr>
            <a:xfrm>
              <a:off x="0" y="532601"/>
              <a:ext cx="188463" cy="199506"/>
              <a:chOff x="0" y="-47625"/>
              <a:chExt cx="812800" cy="860425"/>
            </a:xfrm>
          </p:grpSpPr>
          <p:sp>
            <p:nvSpPr>
              <p:cNvPr id="1390" name="Google Shape;139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91" name="Google Shape;1391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2" name="Google Shape;1392;p22"/>
            <p:cNvGrpSpPr/>
            <p:nvPr/>
          </p:nvGrpSpPr>
          <p:grpSpPr>
            <a:xfrm>
              <a:off x="734524" y="-11043"/>
              <a:ext cx="188463" cy="199506"/>
              <a:chOff x="0" y="-47625"/>
              <a:chExt cx="812800" cy="860425"/>
            </a:xfrm>
          </p:grpSpPr>
          <p:sp>
            <p:nvSpPr>
              <p:cNvPr id="1393" name="Google Shape;139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94" name="Google Shape;1394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5" name="Google Shape;1395;p22"/>
            <p:cNvGrpSpPr/>
            <p:nvPr/>
          </p:nvGrpSpPr>
          <p:grpSpPr>
            <a:xfrm>
              <a:off x="734524" y="532601"/>
              <a:ext cx="188463" cy="199506"/>
              <a:chOff x="0" y="-47625"/>
              <a:chExt cx="812800" cy="860425"/>
            </a:xfrm>
          </p:grpSpPr>
          <p:sp>
            <p:nvSpPr>
              <p:cNvPr id="1396" name="Google Shape;139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97" name="Google Shape;1397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8" name="Google Shape;1398;p22"/>
            <p:cNvGrpSpPr/>
            <p:nvPr/>
          </p:nvGrpSpPr>
          <p:grpSpPr>
            <a:xfrm>
              <a:off x="1469048" y="-11043"/>
              <a:ext cx="188463" cy="199506"/>
              <a:chOff x="0" y="-47625"/>
              <a:chExt cx="812800" cy="860425"/>
            </a:xfrm>
          </p:grpSpPr>
          <p:sp>
            <p:nvSpPr>
              <p:cNvPr id="1399" name="Google Shape;139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0" name="Google Shape;140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1" name="Google Shape;1401;p22"/>
            <p:cNvGrpSpPr/>
            <p:nvPr/>
          </p:nvGrpSpPr>
          <p:grpSpPr>
            <a:xfrm>
              <a:off x="1469048" y="532601"/>
              <a:ext cx="188463" cy="199506"/>
              <a:chOff x="0" y="-47625"/>
              <a:chExt cx="812800" cy="860425"/>
            </a:xfrm>
          </p:grpSpPr>
          <p:sp>
            <p:nvSpPr>
              <p:cNvPr id="1402" name="Google Shape;140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3" name="Google Shape;1403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4" name="Google Shape;1404;p22"/>
            <p:cNvGrpSpPr/>
            <p:nvPr/>
          </p:nvGrpSpPr>
          <p:grpSpPr>
            <a:xfrm>
              <a:off x="2203572" y="-11043"/>
              <a:ext cx="188463" cy="199506"/>
              <a:chOff x="0" y="-47625"/>
              <a:chExt cx="812800" cy="860425"/>
            </a:xfrm>
          </p:grpSpPr>
          <p:sp>
            <p:nvSpPr>
              <p:cNvPr id="1405" name="Google Shape;140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6" name="Google Shape;1406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22"/>
            <p:cNvGrpSpPr/>
            <p:nvPr/>
          </p:nvGrpSpPr>
          <p:grpSpPr>
            <a:xfrm>
              <a:off x="2203572" y="532601"/>
              <a:ext cx="188463" cy="199506"/>
              <a:chOff x="0" y="-47625"/>
              <a:chExt cx="812800" cy="860425"/>
            </a:xfrm>
          </p:grpSpPr>
          <p:sp>
            <p:nvSpPr>
              <p:cNvPr id="1408" name="Google Shape;140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9" name="Google Shape;1409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22"/>
            <p:cNvGrpSpPr/>
            <p:nvPr/>
          </p:nvGrpSpPr>
          <p:grpSpPr>
            <a:xfrm>
              <a:off x="2938096" y="-11043"/>
              <a:ext cx="188463" cy="199506"/>
              <a:chOff x="0" y="-47625"/>
              <a:chExt cx="812800" cy="860425"/>
            </a:xfrm>
          </p:grpSpPr>
          <p:sp>
            <p:nvSpPr>
              <p:cNvPr id="1411" name="Google Shape;141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12" name="Google Shape;1412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3" name="Google Shape;1413;p22"/>
            <p:cNvGrpSpPr/>
            <p:nvPr/>
          </p:nvGrpSpPr>
          <p:grpSpPr>
            <a:xfrm>
              <a:off x="2938096" y="532601"/>
              <a:ext cx="188463" cy="199506"/>
              <a:chOff x="0" y="-47625"/>
              <a:chExt cx="812800" cy="860425"/>
            </a:xfrm>
          </p:grpSpPr>
          <p:sp>
            <p:nvSpPr>
              <p:cNvPr id="1414" name="Google Shape;141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15" name="Google Shape;1415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6" name="Google Shape;1416;p22"/>
            <p:cNvGrpSpPr/>
            <p:nvPr/>
          </p:nvGrpSpPr>
          <p:grpSpPr>
            <a:xfrm>
              <a:off x="0" y="1074434"/>
              <a:ext cx="188463" cy="199506"/>
              <a:chOff x="0" y="-47625"/>
              <a:chExt cx="812800" cy="860425"/>
            </a:xfrm>
          </p:grpSpPr>
          <p:sp>
            <p:nvSpPr>
              <p:cNvPr id="1417" name="Google Shape;141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18" name="Google Shape;1418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22"/>
            <p:cNvGrpSpPr/>
            <p:nvPr/>
          </p:nvGrpSpPr>
          <p:grpSpPr>
            <a:xfrm>
              <a:off x="734524" y="1074434"/>
              <a:ext cx="188463" cy="199506"/>
              <a:chOff x="0" y="-47625"/>
              <a:chExt cx="812800" cy="860425"/>
            </a:xfrm>
          </p:grpSpPr>
          <p:sp>
            <p:nvSpPr>
              <p:cNvPr id="1420" name="Google Shape;142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21" name="Google Shape;1421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2" name="Google Shape;1422;p22"/>
            <p:cNvGrpSpPr/>
            <p:nvPr/>
          </p:nvGrpSpPr>
          <p:grpSpPr>
            <a:xfrm>
              <a:off x="1469048" y="1074434"/>
              <a:ext cx="188463" cy="199506"/>
              <a:chOff x="0" y="-47625"/>
              <a:chExt cx="812800" cy="860425"/>
            </a:xfrm>
          </p:grpSpPr>
          <p:sp>
            <p:nvSpPr>
              <p:cNvPr id="1423" name="Google Shape;142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24" name="Google Shape;1424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5" name="Google Shape;1425;p22"/>
            <p:cNvGrpSpPr/>
            <p:nvPr/>
          </p:nvGrpSpPr>
          <p:grpSpPr>
            <a:xfrm>
              <a:off x="2203572" y="1074434"/>
              <a:ext cx="188463" cy="199506"/>
              <a:chOff x="0" y="-47625"/>
              <a:chExt cx="812800" cy="860425"/>
            </a:xfrm>
          </p:grpSpPr>
          <p:sp>
            <p:nvSpPr>
              <p:cNvPr id="1426" name="Google Shape;142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27" name="Google Shape;1427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8" name="Google Shape;1428;p22"/>
            <p:cNvGrpSpPr/>
            <p:nvPr/>
          </p:nvGrpSpPr>
          <p:grpSpPr>
            <a:xfrm>
              <a:off x="2938096" y="1074434"/>
              <a:ext cx="188463" cy="199506"/>
              <a:chOff x="0" y="-47625"/>
              <a:chExt cx="812800" cy="860425"/>
            </a:xfrm>
          </p:grpSpPr>
          <p:sp>
            <p:nvSpPr>
              <p:cNvPr id="1429" name="Google Shape;142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0" name="Google Shape;143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22"/>
            <p:cNvGrpSpPr/>
            <p:nvPr/>
          </p:nvGrpSpPr>
          <p:grpSpPr>
            <a:xfrm>
              <a:off x="0" y="1616266"/>
              <a:ext cx="188463" cy="199506"/>
              <a:chOff x="0" y="-47625"/>
              <a:chExt cx="812800" cy="860425"/>
            </a:xfrm>
          </p:grpSpPr>
          <p:sp>
            <p:nvSpPr>
              <p:cNvPr id="1432" name="Google Shape;143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3" name="Google Shape;1433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2"/>
            <p:cNvGrpSpPr/>
            <p:nvPr/>
          </p:nvGrpSpPr>
          <p:grpSpPr>
            <a:xfrm>
              <a:off x="734524" y="1616266"/>
              <a:ext cx="188463" cy="199506"/>
              <a:chOff x="0" y="-47625"/>
              <a:chExt cx="812800" cy="860425"/>
            </a:xfrm>
          </p:grpSpPr>
          <p:sp>
            <p:nvSpPr>
              <p:cNvPr id="1435" name="Google Shape;143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6" name="Google Shape;1436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2"/>
            <p:cNvGrpSpPr/>
            <p:nvPr/>
          </p:nvGrpSpPr>
          <p:grpSpPr>
            <a:xfrm>
              <a:off x="1469048" y="1616266"/>
              <a:ext cx="188463" cy="199506"/>
              <a:chOff x="0" y="-47625"/>
              <a:chExt cx="812800" cy="860425"/>
            </a:xfrm>
          </p:grpSpPr>
          <p:sp>
            <p:nvSpPr>
              <p:cNvPr id="1438" name="Google Shape;143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9" name="Google Shape;1439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2"/>
            <p:cNvGrpSpPr/>
            <p:nvPr/>
          </p:nvGrpSpPr>
          <p:grpSpPr>
            <a:xfrm>
              <a:off x="2203572" y="1616266"/>
              <a:ext cx="188463" cy="199506"/>
              <a:chOff x="0" y="-47625"/>
              <a:chExt cx="812800" cy="860425"/>
            </a:xfrm>
          </p:grpSpPr>
          <p:sp>
            <p:nvSpPr>
              <p:cNvPr id="1441" name="Google Shape;144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42" name="Google Shape;1442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2"/>
            <p:cNvGrpSpPr/>
            <p:nvPr/>
          </p:nvGrpSpPr>
          <p:grpSpPr>
            <a:xfrm>
              <a:off x="2938096" y="1616266"/>
              <a:ext cx="188463" cy="199506"/>
              <a:chOff x="0" y="-47625"/>
              <a:chExt cx="812800" cy="860425"/>
            </a:xfrm>
          </p:grpSpPr>
          <p:sp>
            <p:nvSpPr>
              <p:cNvPr id="1444" name="Google Shape;144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45" name="Google Shape;1445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2"/>
            <p:cNvGrpSpPr/>
            <p:nvPr/>
          </p:nvGrpSpPr>
          <p:grpSpPr>
            <a:xfrm>
              <a:off x="0" y="2158098"/>
              <a:ext cx="188463" cy="199506"/>
              <a:chOff x="0" y="-47625"/>
              <a:chExt cx="812800" cy="860425"/>
            </a:xfrm>
          </p:grpSpPr>
          <p:sp>
            <p:nvSpPr>
              <p:cNvPr id="1447" name="Google Shape;144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48" name="Google Shape;1448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2"/>
            <p:cNvGrpSpPr/>
            <p:nvPr/>
          </p:nvGrpSpPr>
          <p:grpSpPr>
            <a:xfrm>
              <a:off x="734524" y="2158098"/>
              <a:ext cx="188463" cy="199506"/>
              <a:chOff x="0" y="-47625"/>
              <a:chExt cx="812800" cy="860425"/>
            </a:xfrm>
          </p:grpSpPr>
          <p:sp>
            <p:nvSpPr>
              <p:cNvPr id="1450" name="Google Shape;145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51" name="Google Shape;1451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2"/>
            <p:cNvGrpSpPr/>
            <p:nvPr/>
          </p:nvGrpSpPr>
          <p:grpSpPr>
            <a:xfrm>
              <a:off x="1469048" y="2158098"/>
              <a:ext cx="188463" cy="199506"/>
              <a:chOff x="0" y="-47625"/>
              <a:chExt cx="812800" cy="860425"/>
            </a:xfrm>
          </p:grpSpPr>
          <p:sp>
            <p:nvSpPr>
              <p:cNvPr id="1453" name="Google Shape;145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54" name="Google Shape;1454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2"/>
            <p:cNvGrpSpPr/>
            <p:nvPr/>
          </p:nvGrpSpPr>
          <p:grpSpPr>
            <a:xfrm>
              <a:off x="2203572" y="2158098"/>
              <a:ext cx="188463" cy="199506"/>
              <a:chOff x="0" y="-47625"/>
              <a:chExt cx="812800" cy="860425"/>
            </a:xfrm>
          </p:grpSpPr>
          <p:sp>
            <p:nvSpPr>
              <p:cNvPr id="1456" name="Google Shape;145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57" name="Google Shape;1457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8" name="Google Shape;1458;p22"/>
            <p:cNvGrpSpPr/>
            <p:nvPr/>
          </p:nvGrpSpPr>
          <p:grpSpPr>
            <a:xfrm>
              <a:off x="2938096" y="2158098"/>
              <a:ext cx="188463" cy="199506"/>
              <a:chOff x="0" y="-47625"/>
              <a:chExt cx="812800" cy="860425"/>
            </a:xfrm>
          </p:grpSpPr>
          <p:sp>
            <p:nvSpPr>
              <p:cNvPr id="1459" name="Google Shape;145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0" name="Google Shape;146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1" name="Google Shape;1461;p22"/>
            <p:cNvGrpSpPr/>
            <p:nvPr/>
          </p:nvGrpSpPr>
          <p:grpSpPr>
            <a:xfrm>
              <a:off x="0" y="2699930"/>
              <a:ext cx="188463" cy="199506"/>
              <a:chOff x="0" y="-47625"/>
              <a:chExt cx="812800" cy="860425"/>
            </a:xfrm>
          </p:grpSpPr>
          <p:sp>
            <p:nvSpPr>
              <p:cNvPr id="1462" name="Google Shape;146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3" name="Google Shape;1463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2"/>
            <p:cNvGrpSpPr/>
            <p:nvPr/>
          </p:nvGrpSpPr>
          <p:grpSpPr>
            <a:xfrm>
              <a:off x="734524" y="2699930"/>
              <a:ext cx="188463" cy="199506"/>
              <a:chOff x="0" y="-47625"/>
              <a:chExt cx="812800" cy="860425"/>
            </a:xfrm>
          </p:grpSpPr>
          <p:sp>
            <p:nvSpPr>
              <p:cNvPr id="1465" name="Google Shape;146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6" name="Google Shape;1466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2"/>
            <p:cNvGrpSpPr/>
            <p:nvPr/>
          </p:nvGrpSpPr>
          <p:grpSpPr>
            <a:xfrm>
              <a:off x="1469048" y="2699930"/>
              <a:ext cx="188463" cy="199506"/>
              <a:chOff x="0" y="-47625"/>
              <a:chExt cx="812800" cy="860425"/>
            </a:xfrm>
          </p:grpSpPr>
          <p:sp>
            <p:nvSpPr>
              <p:cNvPr id="1468" name="Google Shape;146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9" name="Google Shape;1469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2"/>
            <p:cNvGrpSpPr/>
            <p:nvPr/>
          </p:nvGrpSpPr>
          <p:grpSpPr>
            <a:xfrm>
              <a:off x="2203572" y="2699930"/>
              <a:ext cx="188463" cy="199506"/>
              <a:chOff x="0" y="-47625"/>
              <a:chExt cx="812800" cy="860425"/>
            </a:xfrm>
          </p:grpSpPr>
          <p:sp>
            <p:nvSpPr>
              <p:cNvPr id="1471" name="Google Shape;147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72" name="Google Shape;1472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3" name="Google Shape;1473;p22"/>
            <p:cNvGrpSpPr/>
            <p:nvPr/>
          </p:nvGrpSpPr>
          <p:grpSpPr>
            <a:xfrm>
              <a:off x="2938096" y="2699930"/>
              <a:ext cx="188463" cy="199506"/>
              <a:chOff x="0" y="-47625"/>
              <a:chExt cx="812800" cy="860425"/>
            </a:xfrm>
          </p:grpSpPr>
          <p:sp>
            <p:nvSpPr>
              <p:cNvPr id="1474" name="Google Shape;147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75" name="Google Shape;1475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6" name="Google Shape;1476;p22"/>
          <p:cNvGrpSpPr/>
          <p:nvPr/>
        </p:nvGrpSpPr>
        <p:grpSpPr>
          <a:xfrm>
            <a:off x="2733231" y="7852131"/>
            <a:ext cx="239784" cy="253834"/>
            <a:chOff x="0" y="-47625"/>
            <a:chExt cx="812800" cy="860425"/>
          </a:xfrm>
        </p:grpSpPr>
        <p:sp>
          <p:nvSpPr>
            <p:cNvPr id="1477" name="Google Shape;1477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78" name="Google Shape;1478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9" name="Google Shape;1479;p22"/>
          <p:cNvGrpSpPr/>
          <p:nvPr/>
        </p:nvGrpSpPr>
        <p:grpSpPr>
          <a:xfrm>
            <a:off x="3238726" y="7852131"/>
            <a:ext cx="239784" cy="253834"/>
            <a:chOff x="0" y="-47625"/>
            <a:chExt cx="812800" cy="860425"/>
          </a:xfrm>
        </p:grpSpPr>
        <p:sp>
          <p:nvSpPr>
            <p:cNvPr id="1480" name="Google Shape;1480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81" name="Google Shape;1481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22"/>
          <p:cNvGrpSpPr/>
          <p:nvPr/>
        </p:nvGrpSpPr>
        <p:grpSpPr>
          <a:xfrm>
            <a:off x="3744221" y="7852131"/>
            <a:ext cx="239784" cy="253834"/>
            <a:chOff x="0" y="-47625"/>
            <a:chExt cx="812800" cy="860425"/>
          </a:xfrm>
        </p:grpSpPr>
        <p:sp>
          <p:nvSpPr>
            <p:cNvPr id="1483" name="Google Shape;1483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84" name="Google Shape;1484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22"/>
          <p:cNvGrpSpPr/>
          <p:nvPr/>
        </p:nvGrpSpPr>
        <p:grpSpPr>
          <a:xfrm>
            <a:off x="8518613" y="7852131"/>
            <a:ext cx="239784" cy="253834"/>
            <a:chOff x="0" y="-47625"/>
            <a:chExt cx="812800" cy="860425"/>
          </a:xfrm>
        </p:grpSpPr>
        <p:sp>
          <p:nvSpPr>
            <p:cNvPr id="1486" name="Google Shape;1486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87" name="Google Shape;1487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22"/>
          <p:cNvGrpSpPr/>
          <p:nvPr/>
        </p:nvGrpSpPr>
        <p:grpSpPr>
          <a:xfrm>
            <a:off x="9024108" y="7852131"/>
            <a:ext cx="239784" cy="253834"/>
            <a:chOff x="0" y="-47625"/>
            <a:chExt cx="812800" cy="860425"/>
          </a:xfrm>
        </p:grpSpPr>
        <p:sp>
          <p:nvSpPr>
            <p:cNvPr id="1489" name="Google Shape;1489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0" name="Google Shape;1490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1" name="Google Shape;1491;p22"/>
          <p:cNvGrpSpPr/>
          <p:nvPr/>
        </p:nvGrpSpPr>
        <p:grpSpPr>
          <a:xfrm>
            <a:off x="9529603" y="7852131"/>
            <a:ext cx="239784" cy="253834"/>
            <a:chOff x="0" y="-47625"/>
            <a:chExt cx="812800" cy="860425"/>
          </a:xfrm>
        </p:grpSpPr>
        <p:sp>
          <p:nvSpPr>
            <p:cNvPr id="1492" name="Google Shape;1492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3" name="Google Shape;1493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22"/>
          <p:cNvGrpSpPr/>
          <p:nvPr/>
        </p:nvGrpSpPr>
        <p:grpSpPr>
          <a:xfrm>
            <a:off x="14303995" y="7852131"/>
            <a:ext cx="239784" cy="253834"/>
            <a:chOff x="0" y="-47625"/>
            <a:chExt cx="812800" cy="860425"/>
          </a:xfrm>
        </p:grpSpPr>
        <p:sp>
          <p:nvSpPr>
            <p:cNvPr id="1495" name="Google Shape;1495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6" name="Google Shape;1496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7" name="Google Shape;1497;p22"/>
          <p:cNvGrpSpPr/>
          <p:nvPr/>
        </p:nvGrpSpPr>
        <p:grpSpPr>
          <a:xfrm>
            <a:off x="14809490" y="7852131"/>
            <a:ext cx="239784" cy="253834"/>
            <a:chOff x="0" y="-47625"/>
            <a:chExt cx="812800" cy="860425"/>
          </a:xfrm>
        </p:grpSpPr>
        <p:sp>
          <p:nvSpPr>
            <p:cNvPr id="1498" name="Google Shape;1498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9" name="Google Shape;1499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22"/>
          <p:cNvGrpSpPr/>
          <p:nvPr/>
        </p:nvGrpSpPr>
        <p:grpSpPr>
          <a:xfrm>
            <a:off x="15314985" y="7852131"/>
            <a:ext cx="239784" cy="253834"/>
            <a:chOff x="0" y="-47625"/>
            <a:chExt cx="812800" cy="860425"/>
          </a:xfrm>
        </p:grpSpPr>
        <p:sp>
          <p:nvSpPr>
            <p:cNvPr id="1501" name="Google Shape;1501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02" name="Google Shape;1502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p23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3"/>
          <p:cNvSpPr txBox="1"/>
          <p:nvPr/>
        </p:nvSpPr>
        <p:spPr>
          <a:xfrm>
            <a:off x="10751424" y="2710907"/>
            <a:ext cx="6507876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sp>
        <p:nvSpPr>
          <p:cNvPr id="1509" name="Google Shape;1509;p23"/>
          <p:cNvSpPr txBox="1"/>
          <p:nvPr/>
        </p:nvSpPr>
        <p:spPr>
          <a:xfrm>
            <a:off x="1028700" y="2982285"/>
            <a:ext cx="80034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YOUR THEORETICAL FRAMEWORK</a:t>
            </a:r>
            <a:endParaRPr/>
          </a:p>
        </p:txBody>
      </p:sp>
      <p:grpSp>
        <p:nvGrpSpPr>
          <p:cNvPr id="1510" name="Google Shape;1510;p23"/>
          <p:cNvGrpSpPr/>
          <p:nvPr/>
        </p:nvGrpSpPr>
        <p:grpSpPr>
          <a:xfrm>
            <a:off x="10751424" y="-96040"/>
            <a:ext cx="6507876" cy="3592409"/>
            <a:chOff x="0" y="-262062"/>
            <a:chExt cx="1714009" cy="946150"/>
          </a:xfrm>
        </p:grpSpPr>
        <p:sp>
          <p:nvSpPr>
            <p:cNvPr id="1511" name="Google Shape;1511;p23"/>
            <p:cNvSpPr/>
            <p:nvPr/>
          </p:nvSpPr>
          <p:spPr>
            <a:xfrm>
              <a:off x="0" y="0"/>
              <a:ext cx="1714009" cy="422027"/>
            </a:xfrm>
            <a:custGeom>
              <a:rect b="b" l="l" r="r" t="t"/>
              <a:pathLst>
                <a:path extrusionOk="0" h="422027" w="1714009">
                  <a:moveTo>
                    <a:pt x="0" y="0"/>
                  </a:moveTo>
                  <a:lnTo>
                    <a:pt x="1714009" y="0"/>
                  </a:lnTo>
                  <a:lnTo>
                    <a:pt x="1714009" y="422027"/>
                  </a:lnTo>
                  <a:lnTo>
                    <a:pt x="0" y="422027"/>
                  </a:lnTo>
                  <a:close/>
                </a:path>
              </a:pathLst>
            </a:custGeom>
            <a:solidFill>
              <a:srgbClr val="94A1EB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12" name="Google Shape;1512;p23"/>
            <p:cNvSpPr txBox="1"/>
            <p:nvPr/>
          </p:nvSpPr>
          <p:spPr>
            <a:xfrm>
              <a:off x="450604" y="-262062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THEORY 1</a:t>
              </a:r>
              <a:endParaRPr/>
            </a:p>
          </p:txBody>
        </p:sp>
      </p:grpSp>
      <p:sp>
        <p:nvSpPr>
          <p:cNvPr id="1513" name="Google Shape;1513;p23"/>
          <p:cNvSpPr txBox="1"/>
          <p:nvPr/>
        </p:nvSpPr>
        <p:spPr>
          <a:xfrm>
            <a:off x="10751424" y="5759496"/>
            <a:ext cx="6507876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grpSp>
        <p:nvGrpSpPr>
          <p:cNvPr id="1514" name="Google Shape;1514;p23"/>
          <p:cNvGrpSpPr/>
          <p:nvPr/>
        </p:nvGrpSpPr>
        <p:grpSpPr>
          <a:xfrm>
            <a:off x="10751424" y="2954746"/>
            <a:ext cx="6507876" cy="3592414"/>
            <a:chOff x="0" y="-261483"/>
            <a:chExt cx="1714009" cy="946150"/>
          </a:xfrm>
        </p:grpSpPr>
        <p:sp>
          <p:nvSpPr>
            <p:cNvPr id="1515" name="Google Shape;1515;p23"/>
            <p:cNvSpPr/>
            <p:nvPr/>
          </p:nvSpPr>
          <p:spPr>
            <a:xfrm>
              <a:off x="0" y="0"/>
              <a:ext cx="1714009" cy="423185"/>
            </a:xfrm>
            <a:custGeom>
              <a:rect b="b" l="l" r="r" t="t"/>
              <a:pathLst>
                <a:path extrusionOk="0" h="423185" w="1714009">
                  <a:moveTo>
                    <a:pt x="0" y="0"/>
                  </a:moveTo>
                  <a:lnTo>
                    <a:pt x="1714009" y="0"/>
                  </a:lnTo>
                  <a:lnTo>
                    <a:pt x="1714009" y="423185"/>
                  </a:lnTo>
                  <a:lnTo>
                    <a:pt x="0" y="423185"/>
                  </a:lnTo>
                  <a:close/>
                </a:path>
              </a:pathLst>
            </a:custGeom>
            <a:solidFill>
              <a:srgbClr val="A7C7ED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16" name="Google Shape;1516;p23"/>
            <p:cNvSpPr txBox="1"/>
            <p:nvPr/>
          </p:nvSpPr>
          <p:spPr>
            <a:xfrm>
              <a:off x="452859" y="-261483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THEORY 2</a:t>
              </a:r>
              <a:endParaRPr/>
            </a:p>
          </p:txBody>
        </p:sp>
      </p:grpSp>
      <p:sp>
        <p:nvSpPr>
          <p:cNvPr id="1517" name="Google Shape;1517;p23"/>
          <p:cNvSpPr txBox="1"/>
          <p:nvPr/>
        </p:nvSpPr>
        <p:spPr>
          <a:xfrm>
            <a:off x="10751424" y="8808085"/>
            <a:ext cx="6507876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grpSp>
        <p:nvGrpSpPr>
          <p:cNvPr id="1518" name="Google Shape;1518;p23"/>
          <p:cNvGrpSpPr/>
          <p:nvPr/>
        </p:nvGrpSpPr>
        <p:grpSpPr>
          <a:xfrm>
            <a:off x="10751424" y="6026030"/>
            <a:ext cx="6507876" cy="3592416"/>
            <a:chOff x="0" y="-256594"/>
            <a:chExt cx="1714009" cy="946150"/>
          </a:xfrm>
        </p:grpSpPr>
        <p:sp>
          <p:nvSpPr>
            <p:cNvPr id="1519" name="Google Shape;1519;p23"/>
            <p:cNvSpPr/>
            <p:nvPr/>
          </p:nvSpPr>
          <p:spPr>
            <a:xfrm>
              <a:off x="0" y="0"/>
              <a:ext cx="1714009" cy="422096"/>
            </a:xfrm>
            <a:custGeom>
              <a:rect b="b" l="l" r="r" t="t"/>
              <a:pathLst>
                <a:path extrusionOk="0" h="422096" w="1714009">
                  <a:moveTo>
                    <a:pt x="0" y="0"/>
                  </a:moveTo>
                  <a:lnTo>
                    <a:pt x="1714009" y="0"/>
                  </a:lnTo>
                  <a:lnTo>
                    <a:pt x="1714009" y="422096"/>
                  </a:lnTo>
                  <a:lnTo>
                    <a:pt x="0" y="422096"/>
                  </a:lnTo>
                  <a:close/>
                </a:path>
              </a:pathLst>
            </a:custGeom>
            <a:solidFill>
              <a:srgbClr val="ACE2E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20" name="Google Shape;1520;p23"/>
            <p:cNvSpPr txBox="1"/>
            <p:nvPr/>
          </p:nvSpPr>
          <p:spPr>
            <a:xfrm>
              <a:off x="471066" y="-256594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THEORY 3</a:t>
              </a:r>
              <a:endParaRPr/>
            </a:p>
          </p:txBody>
        </p:sp>
      </p:grpSp>
      <p:grpSp>
        <p:nvGrpSpPr>
          <p:cNvPr id="1521" name="Google Shape;1521;p23"/>
          <p:cNvGrpSpPr/>
          <p:nvPr/>
        </p:nvGrpSpPr>
        <p:grpSpPr>
          <a:xfrm>
            <a:off x="1028700" y="2487307"/>
            <a:ext cx="239784" cy="253834"/>
            <a:chOff x="0" y="-47625"/>
            <a:chExt cx="812800" cy="860425"/>
          </a:xfrm>
        </p:grpSpPr>
        <p:sp>
          <p:nvSpPr>
            <p:cNvPr id="1522" name="Google Shape;1522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23" name="Google Shape;1523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23"/>
          <p:cNvGrpSpPr/>
          <p:nvPr/>
        </p:nvGrpSpPr>
        <p:grpSpPr>
          <a:xfrm>
            <a:off x="1534195" y="2487307"/>
            <a:ext cx="239784" cy="253834"/>
            <a:chOff x="0" y="-47625"/>
            <a:chExt cx="812800" cy="860425"/>
          </a:xfrm>
        </p:grpSpPr>
        <p:sp>
          <p:nvSpPr>
            <p:cNvPr id="1525" name="Google Shape;1525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26" name="Google Shape;1526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7" name="Google Shape;1527;p23"/>
          <p:cNvGrpSpPr/>
          <p:nvPr/>
        </p:nvGrpSpPr>
        <p:grpSpPr>
          <a:xfrm>
            <a:off x="2039690" y="2487307"/>
            <a:ext cx="239784" cy="253834"/>
            <a:chOff x="0" y="-47625"/>
            <a:chExt cx="812800" cy="860425"/>
          </a:xfrm>
        </p:grpSpPr>
        <p:sp>
          <p:nvSpPr>
            <p:cNvPr id="1528" name="Google Shape;1528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29" name="Google Shape;1529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30" name="Google Shape;15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94660" y="7453361"/>
            <a:ext cx="4126289" cy="4330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7101" y="1644856"/>
            <a:ext cx="1444875" cy="1516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24"/>
          <p:cNvPicPr preferRelativeResize="0"/>
          <p:nvPr/>
        </p:nvPicPr>
        <p:blipFill rotWithShape="1">
          <a:blip r:embed="rId3">
            <a:alphaModFix/>
          </a:blip>
          <a:srcRect b="16666" l="-14443" r="-14443" t="35000"/>
          <a:stretch/>
        </p:blipFill>
        <p:spPr>
          <a:xfrm>
            <a:off x="-228600" y="0"/>
            <a:ext cx="208788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7" name="Google Shape;1537;p24"/>
          <p:cNvGrpSpPr/>
          <p:nvPr/>
        </p:nvGrpSpPr>
        <p:grpSpPr>
          <a:xfrm>
            <a:off x="14291546" y="-14115"/>
            <a:ext cx="3996454" cy="11917695"/>
            <a:chOff x="0" y="-18820"/>
            <a:chExt cx="5328605" cy="15890260"/>
          </a:xfrm>
        </p:grpSpPr>
        <p:grpSp>
          <p:nvGrpSpPr>
            <p:cNvPr id="1538" name="Google Shape;1538;p24"/>
            <p:cNvGrpSpPr/>
            <p:nvPr/>
          </p:nvGrpSpPr>
          <p:grpSpPr>
            <a:xfrm>
              <a:off x="0" y="-18820"/>
              <a:ext cx="321199" cy="340019"/>
              <a:chOff x="0" y="-47625"/>
              <a:chExt cx="812800" cy="860425"/>
            </a:xfrm>
          </p:grpSpPr>
          <p:sp>
            <p:nvSpPr>
              <p:cNvPr id="1539" name="Google Shape;153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0" name="Google Shape;154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1" name="Google Shape;1541;p24"/>
            <p:cNvGrpSpPr/>
            <p:nvPr/>
          </p:nvGrpSpPr>
          <p:grpSpPr>
            <a:xfrm>
              <a:off x="0" y="907715"/>
              <a:ext cx="321199" cy="340019"/>
              <a:chOff x="0" y="-47625"/>
              <a:chExt cx="812800" cy="860425"/>
            </a:xfrm>
          </p:grpSpPr>
          <p:sp>
            <p:nvSpPr>
              <p:cNvPr id="1542" name="Google Shape;154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3" name="Google Shape;154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4" name="Google Shape;1544;p24"/>
            <p:cNvGrpSpPr/>
            <p:nvPr/>
          </p:nvGrpSpPr>
          <p:grpSpPr>
            <a:xfrm>
              <a:off x="1251852" y="-18820"/>
              <a:ext cx="321199" cy="340019"/>
              <a:chOff x="0" y="-47625"/>
              <a:chExt cx="812800" cy="860425"/>
            </a:xfrm>
          </p:grpSpPr>
          <p:sp>
            <p:nvSpPr>
              <p:cNvPr id="1545" name="Google Shape;154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6" name="Google Shape;154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7" name="Google Shape;1547;p24"/>
            <p:cNvGrpSpPr/>
            <p:nvPr/>
          </p:nvGrpSpPr>
          <p:grpSpPr>
            <a:xfrm>
              <a:off x="1251852" y="907715"/>
              <a:ext cx="321199" cy="340019"/>
              <a:chOff x="0" y="-47625"/>
              <a:chExt cx="812800" cy="860425"/>
            </a:xfrm>
          </p:grpSpPr>
          <p:sp>
            <p:nvSpPr>
              <p:cNvPr id="1548" name="Google Shape;154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9" name="Google Shape;154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0" name="Google Shape;1550;p24"/>
            <p:cNvGrpSpPr/>
            <p:nvPr/>
          </p:nvGrpSpPr>
          <p:grpSpPr>
            <a:xfrm>
              <a:off x="2503703" y="-18820"/>
              <a:ext cx="321199" cy="340019"/>
              <a:chOff x="0" y="-47625"/>
              <a:chExt cx="812800" cy="860425"/>
            </a:xfrm>
          </p:grpSpPr>
          <p:sp>
            <p:nvSpPr>
              <p:cNvPr id="1551" name="Google Shape;155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52" name="Google Shape;155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3" name="Google Shape;1553;p24"/>
            <p:cNvGrpSpPr/>
            <p:nvPr/>
          </p:nvGrpSpPr>
          <p:grpSpPr>
            <a:xfrm>
              <a:off x="2503703" y="907715"/>
              <a:ext cx="321199" cy="340019"/>
              <a:chOff x="0" y="-47625"/>
              <a:chExt cx="812800" cy="860425"/>
            </a:xfrm>
          </p:grpSpPr>
          <p:sp>
            <p:nvSpPr>
              <p:cNvPr id="1554" name="Google Shape;155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55" name="Google Shape;155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4"/>
            <p:cNvGrpSpPr/>
            <p:nvPr/>
          </p:nvGrpSpPr>
          <p:grpSpPr>
            <a:xfrm>
              <a:off x="3755555" y="-18820"/>
              <a:ext cx="321199" cy="340019"/>
              <a:chOff x="0" y="-47625"/>
              <a:chExt cx="812800" cy="860425"/>
            </a:xfrm>
          </p:grpSpPr>
          <p:sp>
            <p:nvSpPr>
              <p:cNvPr id="1557" name="Google Shape;155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58" name="Google Shape;155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9" name="Google Shape;1559;p24"/>
            <p:cNvGrpSpPr/>
            <p:nvPr/>
          </p:nvGrpSpPr>
          <p:grpSpPr>
            <a:xfrm>
              <a:off x="3755555" y="907715"/>
              <a:ext cx="321199" cy="340019"/>
              <a:chOff x="0" y="-47625"/>
              <a:chExt cx="812800" cy="860425"/>
            </a:xfrm>
          </p:grpSpPr>
          <p:sp>
            <p:nvSpPr>
              <p:cNvPr id="1560" name="Google Shape;156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61" name="Google Shape;156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2" name="Google Shape;1562;p24"/>
            <p:cNvGrpSpPr/>
            <p:nvPr/>
          </p:nvGrpSpPr>
          <p:grpSpPr>
            <a:xfrm>
              <a:off x="5007406" y="-18820"/>
              <a:ext cx="321199" cy="340019"/>
              <a:chOff x="0" y="-47625"/>
              <a:chExt cx="812800" cy="860425"/>
            </a:xfrm>
          </p:grpSpPr>
          <p:sp>
            <p:nvSpPr>
              <p:cNvPr id="1563" name="Google Shape;156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64" name="Google Shape;156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5" name="Google Shape;1565;p24"/>
            <p:cNvGrpSpPr/>
            <p:nvPr/>
          </p:nvGrpSpPr>
          <p:grpSpPr>
            <a:xfrm>
              <a:off x="5007406" y="907715"/>
              <a:ext cx="321199" cy="340019"/>
              <a:chOff x="0" y="-47625"/>
              <a:chExt cx="812800" cy="860425"/>
            </a:xfrm>
          </p:grpSpPr>
          <p:sp>
            <p:nvSpPr>
              <p:cNvPr id="1566" name="Google Shape;156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67" name="Google Shape;156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8" name="Google Shape;1568;p24"/>
            <p:cNvGrpSpPr/>
            <p:nvPr/>
          </p:nvGrpSpPr>
          <p:grpSpPr>
            <a:xfrm>
              <a:off x="0" y="1831161"/>
              <a:ext cx="321199" cy="340019"/>
              <a:chOff x="0" y="-47625"/>
              <a:chExt cx="812800" cy="860425"/>
            </a:xfrm>
          </p:grpSpPr>
          <p:sp>
            <p:nvSpPr>
              <p:cNvPr id="1569" name="Google Shape;156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0" name="Google Shape;157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1" name="Google Shape;1571;p24"/>
            <p:cNvGrpSpPr/>
            <p:nvPr/>
          </p:nvGrpSpPr>
          <p:grpSpPr>
            <a:xfrm>
              <a:off x="1251852" y="1831161"/>
              <a:ext cx="321199" cy="340019"/>
              <a:chOff x="0" y="-47625"/>
              <a:chExt cx="812800" cy="860425"/>
            </a:xfrm>
          </p:grpSpPr>
          <p:sp>
            <p:nvSpPr>
              <p:cNvPr id="1572" name="Google Shape;157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3" name="Google Shape;157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4" name="Google Shape;1574;p24"/>
            <p:cNvGrpSpPr/>
            <p:nvPr/>
          </p:nvGrpSpPr>
          <p:grpSpPr>
            <a:xfrm>
              <a:off x="2503703" y="1831161"/>
              <a:ext cx="321199" cy="340019"/>
              <a:chOff x="0" y="-47625"/>
              <a:chExt cx="812800" cy="860425"/>
            </a:xfrm>
          </p:grpSpPr>
          <p:sp>
            <p:nvSpPr>
              <p:cNvPr id="1575" name="Google Shape;157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6" name="Google Shape;157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7" name="Google Shape;1577;p24"/>
            <p:cNvGrpSpPr/>
            <p:nvPr/>
          </p:nvGrpSpPr>
          <p:grpSpPr>
            <a:xfrm>
              <a:off x="3755555" y="1831161"/>
              <a:ext cx="321199" cy="340019"/>
              <a:chOff x="0" y="-47625"/>
              <a:chExt cx="812800" cy="860425"/>
            </a:xfrm>
          </p:grpSpPr>
          <p:sp>
            <p:nvSpPr>
              <p:cNvPr id="1578" name="Google Shape;157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9" name="Google Shape;157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0" name="Google Shape;1580;p24"/>
            <p:cNvGrpSpPr/>
            <p:nvPr/>
          </p:nvGrpSpPr>
          <p:grpSpPr>
            <a:xfrm>
              <a:off x="5007406" y="1831161"/>
              <a:ext cx="321199" cy="340019"/>
              <a:chOff x="0" y="-47625"/>
              <a:chExt cx="812800" cy="860425"/>
            </a:xfrm>
          </p:grpSpPr>
          <p:sp>
            <p:nvSpPr>
              <p:cNvPr id="1581" name="Google Shape;158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82" name="Google Shape;158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3" name="Google Shape;1583;p24"/>
            <p:cNvGrpSpPr/>
            <p:nvPr/>
          </p:nvGrpSpPr>
          <p:grpSpPr>
            <a:xfrm>
              <a:off x="0" y="2754607"/>
              <a:ext cx="321199" cy="340019"/>
              <a:chOff x="0" y="-47625"/>
              <a:chExt cx="812800" cy="860425"/>
            </a:xfrm>
          </p:grpSpPr>
          <p:sp>
            <p:nvSpPr>
              <p:cNvPr id="1584" name="Google Shape;158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85" name="Google Shape;158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6" name="Google Shape;1586;p24"/>
            <p:cNvGrpSpPr/>
            <p:nvPr/>
          </p:nvGrpSpPr>
          <p:grpSpPr>
            <a:xfrm>
              <a:off x="1251852" y="2754607"/>
              <a:ext cx="321199" cy="340019"/>
              <a:chOff x="0" y="-47625"/>
              <a:chExt cx="812800" cy="860425"/>
            </a:xfrm>
          </p:grpSpPr>
          <p:sp>
            <p:nvSpPr>
              <p:cNvPr id="1587" name="Google Shape;158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88" name="Google Shape;158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9" name="Google Shape;1589;p24"/>
            <p:cNvGrpSpPr/>
            <p:nvPr/>
          </p:nvGrpSpPr>
          <p:grpSpPr>
            <a:xfrm>
              <a:off x="2503703" y="2754607"/>
              <a:ext cx="321199" cy="340019"/>
              <a:chOff x="0" y="-47625"/>
              <a:chExt cx="812800" cy="860425"/>
            </a:xfrm>
          </p:grpSpPr>
          <p:sp>
            <p:nvSpPr>
              <p:cNvPr id="1590" name="Google Shape;159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91" name="Google Shape;159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2" name="Google Shape;1592;p24"/>
            <p:cNvGrpSpPr/>
            <p:nvPr/>
          </p:nvGrpSpPr>
          <p:grpSpPr>
            <a:xfrm>
              <a:off x="3755555" y="2754607"/>
              <a:ext cx="321199" cy="340019"/>
              <a:chOff x="0" y="-47625"/>
              <a:chExt cx="812800" cy="860425"/>
            </a:xfrm>
          </p:grpSpPr>
          <p:sp>
            <p:nvSpPr>
              <p:cNvPr id="1593" name="Google Shape;159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94" name="Google Shape;159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5" name="Google Shape;1595;p24"/>
            <p:cNvGrpSpPr/>
            <p:nvPr/>
          </p:nvGrpSpPr>
          <p:grpSpPr>
            <a:xfrm>
              <a:off x="5007406" y="2754607"/>
              <a:ext cx="321199" cy="340019"/>
              <a:chOff x="0" y="-47625"/>
              <a:chExt cx="812800" cy="860425"/>
            </a:xfrm>
          </p:grpSpPr>
          <p:sp>
            <p:nvSpPr>
              <p:cNvPr id="1596" name="Google Shape;159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97" name="Google Shape;159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8" name="Google Shape;1598;p24"/>
            <p:cNvGrpSpPr/>
            <p:nvPr/>
          </p:nvGrpSpPr>
          <p:grpSpPr>
            <a:xfrm>
              <a:off x="0" y="3678054"/>
              <a:ext cx="321199" cy="340019"/>
              <a:chOff x="0" y="-47625"/>
              <a:chExt cx="812800" cy="860425"/>
            </a:xfrm>
          </p:grpSpPr>
          <p:sp>
            <p:nvSpPr>
              <p:cNvPr id="1599" name="Google Shape;159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0" name="Google Shape;160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1" name="Google Shape;1601;p24"/>
            <p:cNvGrpSpPr/>
            <p:nvPr/>
          </p:nvGrpSpPr>
          <p:grpSpPr>
            <a:xfrm>
              <a:off x="1251852" y="3678054"/>
              <a:ext cx="321199" cy="340019"/>
              <a:chOff x="0" y="-47625"/>
              <a:chExt cx="812800" cy="860425"/>
            </a:xfrm>
          </p:grpSpPr>
          <p:sp>
            <p:nvSpPr>
              <p:cNvPr id="1602" name="Google Shape;160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3" name="Google Shape;160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4" name="Google Shape;1604;p24"/>
            <p:cNvGrpSpPr/>
            <p:nvPr/>
          </p:nvGrpSpPr>
          <p:grpSpPr>
            <a:xfrm>
              <a:off x="2503703" y="3678054"/>
              <a:ext cx="321199" cy="340019"/>
              <a:chOff x="0" y="-47625"/>
              <a:chExt cx="812800" cy="860425"/>
            </a:xfrm>
          </p:grpSpPr>
          <p:sp>
            <p:nvSpPr>
              <p:cNvPr id="1605" name="Google Shape;160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6" name="Google Shape;160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7" name="Google Shape;1607;p24"/>
            <p:cNvGrpSpPr/>
            <p:nvPr/>
          </p:nvGrpSpPr>
          <p:grpSpPr>
            <a:xfrm>
              <a:off x="3755555" y="3678054"/>
              <a:ext cx="321199" cy="340019"/>
              <a:chOff x="0" y="-47625"/>
              <a:chExt cx="812800" cy="860425"/>
            </a:xfrm>
          </p:grpSpPr>
          <p:sp>
            <p:nvSpPr>
              <p:cNvPr id="1608" name="Google Shape;160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9" name="Google Shape;160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0" name="Google Shape;1610;p24"/>
            <p:cNvGrpSpPr/>
            <p:nvPr/>
          </p:nvGrpSpPr>
          <p:grpSpPr>
            <a:xfrm>
              <a:off x="5007406" y="3678054"/>
              <a:ext cx="321199" cy="340019"/>
              <a:chOff x="0" y="-47625"/>
              <a:chExt cx="812800" cy="860425"/>
            </a:xfrm>
          </p:grpSpPr>
          <p:sp>
            <p:nvSpPr>
              <p:cNvPr id="1611" name="Google Shape;161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12" name="Google Shape;161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3" name="Google Shape;1613;p24"/>
            <p:cNvGrpSpPr/>
            <p:nvPr/>
          </p:nvGrpSpPr>
          <p:grpSpPr>
            <a:xfrm>
              <a:off x="0" y="4601500"/>
              <a:ext cx="321199" cy="340019"/>
              <a:chOff x="0" y="-47625"/>
              <a:chExt cx="812800" cy="860425"/>
            </a:xfrm>
          </p:grpSpPr>
          <p:sp>
            <p:nvSpPr>
              <p:cNvPr id="1614" name="Google Shape;161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15" name="Google Shape;161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6" name="Google Shape;1616;p24"/>
            <p:cNvGrpSpPr/>
            <p:nvPr/>
          </p:nvGrpSpPr>
          <p:grpSpPr>
            <a:xfrm>
              <a:off x="1251852" y="4601500"/>
              <a:ext cx="321199" cy="340019"/>
              <a:chOff x="0" y="-47625"/>
              <a:chExt cx="812800" cy="860425"/>
            </a:xfrm>
          </p:grpSpPr>
          <p:sp>
            <p:nvSpPr>
              <p:cNvPr id="1617" name="Google Shape;161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18" name="Google Shape;161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9" name="Google Shape;1619;p24"/>
            <p:cNvGrpSpPr/>
            <p:nvPr/>
          </p:nvGrpSpPr>
          <p:grpSpPr>
            <a:xfrm>
              <a:off x="2503703" y="4601500"/>
              <a:ext cx="321199" cy="340019"/>
              <a:chOff x="0" y="-47625"/>
              <a:chExt cx="812800" cy="860425"/>
            </a:xfrm>
          </p:grpSpPr>
          <p:sp>
            <p:nvSpPr>
              <p:cNvPr id="1620" name="Google Shape;162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21" name="Google Shape;162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2" name="Google Shape;1622;p24"/>
            <p:cNvGrpSpPr/>
            <p:nvPr/>
          </p:nvGrpSpPr>
          <p:grpSpPr>
            <a:xfrm>
              <a:off x="3755555" y="4601500"/>
              <a:ext cx="321199" cy="340019"/>
              <a:chOff x="0" y="-47625"/>
              <a:chExt cx="812800" cy="860425"/>
            </a:xfrm>
          </p:grpSpPr>
          <p:sp>
            <p:nvSpPr>
              <p:cNvPr id="1623" name="Google Shape;162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24" name="Google Shape;162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5" name="Google Shape;1625;p24"/>
            <p:cNvGrpSpPr/>
            <p:nvPr/>
          </p:nvGrpSpPr>
          <p:grpSpPr>
            <a:xfrm>
              <a:off x="5007406" y="4601500"/>
              <a:ext cx="321199" cy="340019"/>
              <a:chOff x="0" y="-47625"/>
              <a:chExt cx="812800" cy="860425"/>
            </a:xfrm>
          </p:grpSpPr>
          <p:sp>
            <p:nvSpPr>
              <p:cNvPr id="1626" name="Google Shape;162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27" name="Google Shape;162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8" name="Google Shape;1628;p24"/>
            <p:cNvGrpSpPr/>
            <p:nvPr/>
          </p:nvGrpSpPr>
          <p:grpSpPr>
            <a:xfrm>
              <a:off x="0" y="5448882"/>
              <a:ext cx="321199" cy="340019"/>
              <a:chOff x="0" y="-47625"/>
              <a:chExt cx="812800" cy="860425"/>
            </a:xfrm>
          </p:grpSpPr>
          <p:sp>
            <p:nvSpPr>
              <p:cNvPr id="1629" name="Google Shape;162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0" name="Google Shape;163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1" name="Google Shape;1631;p24"/>
            <p:cNvGrpSpPr/>
            <p:nvPr/>
          </p:nvGrpSpPr>
          <p:grpSpPr>
            <a:xfrm>
              <a:off x="0" y="6375417"/>
              <a:ext cx="321199" cy="340019"/>
              <a:chOff x="0" y="-47625"/>
              <a:chExt cx="812800" cy="860425"/>
            </a:xfrm>
          </p:grpSpPr>
          <p:sp>
            <p:nvSpPr>
              <p:cNvPr id="1632" name="Google Shape;163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3" name="Google Shape;163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4" name="Google Shape;1634;p24"/>
            <p:cNvGrpSpPr/>
            <p:nvPr/>
          </p:nvGrpSpPr>
          <p:grpSpPr>
            <a:xfrm>
              <a:off x="1251852" y="5448882"/>
              <a:ext cx="321199" cy="340019"/>
              <a:chOff x="0" y="-47625"/>
              <a:chExt cx="812800" cy="860425"/>
            </a:xfrm>
          </p:grpSpPr>
          <p:sp>
            <p:nvSpPr>
              <p:cNvPr id="1635" name="Google Shape;163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6" name="Google Shape;163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24"/>
            <p:cNvGrpSpPr/>
            <p:nvPr/>
          </p:nvGrpSpPr>
          <p:grpSpPr>
            <a:xfrm>
              <a:off x="1251852" y="6375417"/>
              <a:ext cx="321199" cy="340019"/>
              <a:chOff x="0" y="-47625"/>
              <a:chExt cx="812800" cy="860425"/>
            </a:xfrm>
          </p:grpSpPr>
          <p:sp>
            <p:nvSpPr>
              <p:cNvPr id="1638" name="Google Shape;163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9" name="Google Shape;163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24"/>
            <p:cNvGrpSpPr/>
            <p:nvPr/>
          </p:nvGrpSpPr>
          <p:grpSpPr>
            <a:xfrm>
              <a:off x="2503703" y="5448882"/>
              <a:ext cx="321199" cy="340019"/>
              <a:chOff x="0" y="-47625"/>
              <a:chExt cx="812800" cy="860425"/>
            </a:xfrm>
          </p:grpSpPr>
          <p:sp>
            <p:nvSpPr>
              <p:cNvPr id="1641" name="Google Shape;164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42" name="Google Shape;164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24"/>
            <p:cNvGrpSpPr/>
            <p:nvPr/>
          </p:nvGrpSpPr>
          <p:grpSpPr>
            <a:xfrm>
              <a:off x="2503703" y="6375417"/>
              <a:ext cx="321199" cy="340019"/>
              <a:chOff x="0" y="-47625"/>
              <a:chExt cx="812800" cy="860425"/>
            </a:xfrm>
          </p:grpSpPr>
          <p:sp>
            <p:nvSpPr>
              <p:cNvPr id="1644" name="Google Shape;164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45" name="Google Shape;164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24"/>
            <p:cNvGrpSpPr/>
            <p:nvPr/>
          </p:nvGrpSpPr>
          <p:grpSpPr>
            <a:xfrm>
              <a:off x="3755555" y="5448882"/>
              <a:ext cx="321199" cy="340019"/>
              <a:chOff x="0" y="-47625"/>
              <a:chExt cx="812800" cy="860425"/>
            </a:xfrm>
          </p:grpSpPr>
          <p:sp>
            <p:nvSpPr>
              <p:cNvPr id="1647" name="Google Shape;164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48" name="Google Shape;164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24"/>
            <p:cNvGrpSpPr/>
            <p:nvPr/>
          </p:nvGrpSpPr>
          <p:grpSpPr>
            <a:xfrm>
              <a:off x="3755555" y="6375417"/>
              <a:ext cx="321199" cy="340019"/>
              <a:chOff x="0" y="-47625"/>
              <a:chExt cx="812800" cy="860425"/>
            </a:xfrm>
          </p:grpSpPr>
          <p:sp>
            <p:nvSpPr>
              <p:cNvPr id="1650" name="Google Shape;165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51" name="Google Shape;165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24"/>
            <p:cNvGrpSpPr/>
            <p:nvPr/>
          </p:nvGrpSpPr>
          <p:grpSpPr>
            <a:xfrm>
              <a:off x="5007406" y="5448882"/>
              <a:ext cx="321199" cy="340019"/>
              <a:chOff x="0" y="-47625"/>
              <a:chExt cx="812800" cy="860425"/>
            </a:xfrm>
          </p:grpSpPr>
          <p:sp>
            <p:nvSpPr>
              <p:cNvPr id="1653" name="Google Shape;165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54" name="Google Shape;165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5" name="Google Shape;1655;p24"/>
            <p:cNvGrpSpPr/>
            <p:nvPr/>
          </p:nvGrpSpPr>
          <p:grpSpPr>
            <a:xfrm>
              <a:off x="5007406" y="6375417"/>
              <a:ext cx="321199" cy="340019"/>
              <a:chOff x="0" y="-47625"/>
              <a:chExt cx="812800" cy="860425"/>
            </a:xfrm>
          </p:grpSpPr>
          <p:sp>
            <p:nvSpPr>
              <p:cNvPr id="1656" name="Google Shape;165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57" name="Google Shape;165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8" name="Google Shape;1658;p24"/>
            <p:cNvGrpSpPr/>
            <p:nvPr/>
          </p:nvGrpSpPr>
          <p:grpSpPr>
            <a:xfrm>
              <a:off x="0" y="7298864"/>
              <a:ext cx="321199" cy="340019"/>
              <a:chOff x="0" y="-47625"/>
              <a:chExt cx="812800" cy="860425"/>
            </a:xfrm>
          </p:grpSpPr>
          <p:sp>
            <p:nvSpPr>
              <p:cNvPr id="1659" name="Google Shape;165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0" name="Google Shape;166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1" name="Google Shape;1661;p24"/>
            <p:cNvGrpSpPr/>
            <p:nvPr/>
          </p:nvGrpSpPr>
          <p:grpSpPr>
            <a:xfrm>
              <a:off x="1251852" y="7298864"/>
              <a:ext cx="321199" cy="340019"/>
              <a:chOff x="0" y="-47625"/>
              <a:chExt cx="812800" cy="860425"/>
            </a:xfrm>
          </p:grpSpPr>
          <p:sp>
            <p:nvSpPr>
              <p:cNvPr id="1662" name="Google Shape;166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3" name="Google Shape;166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4" name="Google Shape;1664;p24"/>
            <p:cNvGrpSpPr/>
            <p:nvPr/>
          </p:nvGrpSpPr>
          <p:grpSpPr>
            <a:xfrm>
              <a:off x="2503703" y="7298864"/>
              <a:ext cx="321199" cy="340019"/>
              <a:chOff x="0" y="-47625"/>
              <a:chExt cx="812800" cy="860425"/>
            </a:xfrm>
          </p:grpSpPr>
          <p:sp>
            <p:nvSpPr>
              <p:cNvPr id="1665" name="Google Shape;166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6" name="Google Shape;166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7" name="Google Shape;1667;p24"/>
            <p:cNvGrpSpPr/>
            <p:nvPr/>
          </p:nvGrpSpPr>
          <p:grpSpPr>
            <a:xfrm>
              <a:off x="3755555" y="7298864"/>
              <a:ext cx="321199" cy="340019"/>
              <a:chOff x="0" y="-47625"/>
              <a:chExt cx="812800" cy="860425"/>
            </a:xfrm>
          </p:grpSpPr>
          <p:sp>
            <p:nvSpPr>
              <p:cNvPr id="1668" name="Google Shape;166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9" name="Google Shape;166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0" name="Google Shape;1670;p24"/>
            <p:cNvGrpSpPr/>
            <p:nvPr/>
          </p:nvGrpSpPr>
          <p:grpSpPr>
            <a:xfrm>
              <a:off x="5007406" y="7298864"/>
              <a:ext cx="321199" cy="340019"/>
              <a:chOff x="0" y="-47625"/>
              <a:chExt cx="812800" cy="860425"/>
            </a:xfrm>
          </p:grpSpPr>
          <p:sp>
            <p:nvSpPr>
              <p:cNvPr id="1671" name="Google Shape;167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72" name="Google Shape;167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3" name="Google Shape;1673;p24"/>
            <p:cNvGrpSpPr/>
            <p:nvPr/>
          </p:nvGrpSpPr>
          <p:grpSpPr>
            <a:xfrm>
              <a:off x="0" y="8222310"/>
              <a:ext cx="321199" cy="340019"/>
              <a:chOff x="0" y="-47625"/>
              <a:chExt cx="812800" cy="860425"/>
            </a:xfrm>
          </p:grpSpPr>
          <p:sp>
            <p:nvSpPr>
              <p:cNvPr id="1674" name="Google Shape;167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75" name="Google Shape;167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6" name="Google Shape;1676;p24"/>
            <p:cNvGrpSpPr/>
            <p:nvPr/>
          </p:nvGrpSpPr>
          <p:grpSpPr>
            <a:xfrm>
              <a:off x="1251852" y="8222310"/>
              <a:ext cx="321199" cy="340019"/>
              <a:chOff x="0" y="-47625"/>
              <a:chExt cx="812800" cy="860425"/>
            </a:xfrm>
          </p:grpSpPr>
          <p:sp>
            <p:nvSpPr>
              <p:cNvPr id="1677" name="Google Shape;167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78" name="Google Shape;167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24"/>
            <p:cNvGrpSpPr/>
            <p:nvPr/>
          </p:nvGrpSpPr>
          <p:grpSpPr>
            <a:xfrm>
              <a:off x="2503703" y="8222310"/>
              <a:ext cx="321199" cy="340019"/>
              <a:chOff x="0" y="-47625"/>
              <a:chExt cx="812800" cy="860425"/>
            </a:xfrm>
          </p:grpSpPr>
          <p:sp>
            <p:nvSpPr>
              <p:cNvPr id="1680" name="Google Shape;168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81" name="Google Shape;168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2" name="Google Shape;1682;p24"/>
            <p:cNvGrpSpPr/>
            <p:nvPr/>
          </p:nvGrpSpPr>
          <p:grpSpPr>
            <a:xfrm>
              <a:off x="3755555" y="8222310"/>
              <a:ext cx="321199" cy="340019"/>
              <a:chOff x="0" y="-47625"/>
              <a:chExt cx="812800" cy="860425"/>
            </a:xfrm>
          </p:grpSpPr>
          <p:sp>
            <p:nvSpPr>
              <p:cNvPr id="1683" name="Google Shape;168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84" name="Google Shape;168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5" name="Google Shape;1685;p24"/>
            <p:cNvGrpSpPr/>
            <p:nvPr/>
          </p:nvGrpSpPr>
          <p:grpSpPr>
            <a:xfrm>
              <a:off x="5007406" y="8222310"/>
              <a:ext cx="321199" cy="340019"/>
              <a:chOff x="0" y="-47625"/>
              <a:chExt cx="812800" cy="860425"/>
            </a:xfrm>
          </p:grpSpPr>
          <p:sp>
            <p:nvSpPr>
              <p:cNvPr id="1686" name="Google Shape;168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87" name="Google Shape;168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4"/>
            <p:cNvGrpSpPr/>
            <p:nvPr/>
          </p:nvGrpSpPr>
          <p:grpSpPr>
            <a:xfrm>
              <a:off x="0" y="9145756"/>
              <a:ext cx="321199" cy="340019"/>
              <a:chOff x="0" y="-47625"/>
              <a:chExt cx="812800" cy="860425"/>
            </a:xfrm>
          </p:grpSpPr>
          <p:sp>
            <p:nvSpPr>
              <p:cNvPr id="1689" name="Google Shape;168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0" name="Google Shape;169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1" name="Google Shape;1691;p24"/>
            <p:cNvGrpSpPr/>
            <p:nvPr/>
          </p:nvGrpSpPr>
          <p:grpSpPr>
            <a:xfrm>
              <a:off x="1251852" y="9145756"/>
              <a:ext cx="321199" cy="340019"/>
              <a:chOff x="0" y="-47625"/>
              <a:chExt cx="812800" cy="860425"/>
            </a:xfrm>
          </p:grpSpPr>
          <p:sp>
            <p:nvSpPr>
              <p:cNvPr id="1692" name="Google Shape;169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3" name="Google Shape;169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4" name="Google Shape;1694;p24"/>
            <p:cNvGrpSpPr/>
            <p:nvPr/>
          </p:nvGrpSpPr>
          <p:grpSpPr>
            <a:xfrm>
              <a:off x="2503703" y="9145756"/>
              <a:ext cx="321199" cy="340019"/>
              <a:chOff x="0" y="-47625"/>
              <a:chExt cx="812800" cy="860425"/>
            </a:xfrm>
          </p:grpSpPr>
          <p:sp>
            <p:nvSpPr>
              <p:cNvPr id="1695" name="Google Shape;169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6" name="Google Shape;169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7" name="Google Shape;1697;p24"/>
            <p:cNvGrpSpPr/>
            <p:nvPr/>
          </p:nvGrpSpPr>
          <p:grpSpPr>
            <a:xfrm>
              <a:off x="3755555" y="9145756"/>
              <a:ext cx="321199" cy="340019"/>
              <a:chOff x="0" y="-47625"/>
              <a:chExt cx="812800" cy="860425"/>
            </a:xfrm>
          </p:grpSpPr>
          <p:sp>
            <p:nvSpPr>
              <p:cNvPr id="1698" name="Google Shape;169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9" name="Google Shape;169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0" name="Google Shape;1700;p24"/>
            <p:cNvGrpSpPr/>
            <p:nvPr/>
          </p:nvGrpSpPr>
          <p:grpSpPr>
            <a:xfrm>
              <a:off x="5007406" y="9145756"/>
              <a:ext cx="321199" cy="340019"/>
              <a:chOff x="0" y="-47625"/>
              <a:chExt cx="812800" cy="860425"/>
            </a:xfrm>
          </p:grpSpPr>
          <p:sp>
            <p:nvSpPr>
              <p:cNvPr id="1701" name="Google Shape;170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02" name="Google Shape;170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3" name="Google Shape;1703;p24"/>
            <p:cNvGrpSpPr/>
            <p:nvPr/>
          </p:nvGrpSpPr>
          <p:grpSpPr>
            <a:xfrm>
              <a:off x="0" y="10069203"/>
              <a:ext cx="321199" cy="340019"/>
              <a:chOff x="0" y="-47625"/>
              <a:chExt cx="812800" cy="860425"/>
            </a:xfrm>
          </p:grpSpPr>
          <p:sp>
            <p:nvSpPr>
              <p:cNvPr id="1704" name="Google Shape;170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05" name="Google Shape;170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6" name="Google Shape;1706;p24"/>
            <p:cNvGrpSpPr/>
            <p:nvPr/>
          </p:nvGrpSpPr>
          <p:grpSpPr>
            <a:xfrm>
              <a:off x="1251852" y="10069203"/>
              <a:ext cx="321199" cy="340019"/>
              <a:chOff x="0" y="-47625"/>
              <a:chExt cx="812800" cy="860425"/>
            </a:xfrm>
          </p:grpSpPr>
          <p:sp>
            <p:nvSpPr>
              <p:cNvPr id="1707" name="Google Shape;170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08" name="Google Shape;170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4"/>
            <p:cNvGrpSpPr/>
            <p:nvPr/>
          </p:nvGrpSpPr>
          <p:grpSpPr>
            <a:xfrm>
              <a:off x="2503703" y="10069203"/>
              <a:ext cx="321199" cy="340019"/>
              <a:chOff x="0" y="-47625"/>
              <a:chExt cx="812800" cy="860425"/>
            </a:xfrm>
          </p:grpSpPr>
          <p:sp>
            <p:nvSpPr>
              <p:cNvPr id="1710" name="Google Shape;171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11" name="Google Shape;171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4"/>
            <p:cNvGrpSpPr/>
            <p:nvPr/>
          </p:nvGrpSpPr>
          <p:grpSpPr>
            <a:xfrm>
              <a:off x="3755555" y="10069203"/>
              <a:ext cx="321199" cy="340019"/>
              <a:chOff x="0" y="-47625"/>
              <a:chExt cx="812800" cy="860425"/>
            </a:xfrm>
          </p:grpSpPr>
          <p:sp>
            <p:nvSpPr>
              <p:cNvPr id="1713" name="Google Shape;171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14" name="Google Shape;171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4"/>
            <p:cNvGrpSpPr/>
            <p:nvPr/>
          </p:nvGrpSpPr>
          <p:grpSpPr>
            <a:xfrm>
              <a:off x="5007406" y="10069203"/>
              <a:ext cx="321199" cy="340019"/>
              <a:chOff x="0" y="-47625"/>
              <a:chExt cx="812800" cy="860425"/>
            </a:xfrm>
          </p:grpSpPr>
          <p:sp>
            <p:nvSpPr>
              <p:cNvPr id="1716" name="Google Shape;171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17" name="Google Shape;171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4"/>
            <p:cNvGrpSpPr/>
            <p:nvPr/>
          </p:nvGrpSpPr>
          <p:grpSpPr>
            <a:xfrm>
              <a:off x="0" y="10911101"/>
              <a:ext cx="321199" cy="340019"/>
              <a:chOff x="0" y="-47625"/>
              <a:chExt cx="812800" cy="860425"/>
            </a:xfrm>
          </p:grpSpPr>
          <p:sp>
            <p:nvSpPr>
              <p:cNvPr id="1719" name="Google Shape;171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0" name="Google Shape;172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4"/>
            <p:cNvGrpSpPr/>
            <p:nvPr/>
          </p:nvGrpSpPr>
          <p:grpSpPr>
            <a:xfrm>
              <a:off x="0" y="11837636"/>
              <a:ext cx="321199" cy="340019"/>
              <a:chOff x="0" y="-47625"/>
              <a:chExt cx="812800" cy="860425"/>
            </a:xfrm>
          </p:grpSpPr>
          <p:sp>
            <p:nvSpPr>
              <p:cNvPr id="1722" name="Google Shape;172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3" name="Google Shape;172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4"/>
            <p:cNvGrpSpPr/>
            <p:nvPr/>
          </p:nvGrpSpPr>
          <p:grpSpPr>
            <a:xfrm>
              <a:off x="1251852" y="10911101"/>
              <a:ext cx="321199" cy="340019"/>
              <a:chOff x="0" y="-47625"/>
              <a:chExt cx="812800" cy="860425"/>
            </a:xfrm>
          </p:grpSpPr>
          <p:sp>
            <p:nvSpPr>
              <p:cNvPr id="1725" name="Google Shape;172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6" name="Google Shape;172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4"/>
            <p:cNvGrpSpPr/>
            <p:nvPr/>
          </p:nvGrpSpPr>
          <p:grpSpPr>
            <a:xfrm>
              <a:off x="1251852" y="11837636"/>
              <a:ext cx="321199" cy="340019"/>
              <a:chOff x="0" y="-47625"/>
              <a:chExt cx="812800" cy="860425"/>
            </a:xfrm>
          </p:grpSpPr>
          <p:sp>
            <p:nvSpPr>
              <p:cNvPr id="1728" name="Google Shape;172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9" name="Google Shape;172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4"/>
            <p:cNvGrpSpPr/>
            <p:nvPr/>
          </p:nvGrpSpPr>
          <p:grpSpPr>
            <a:xfrm>
              <a:off x="2503703" y="10911101"/>
              <a:ext cx="321199" cy="340019"/>
              <a:chOff x="0" y="-47625"/>
              <a:chExt cx="812800" cy="860425"/>
            </a:xfrm>
          </p:grpSpPr>
          <p:sp>
            <p:nvSpPr>
              <p:cNvPr id="1731" name="Google Shape;173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32" name="Google Shape;173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3" name="Google Shape;1733;p24"/>
            <p:cNvGrpSpPr/>
            <p:nvPr/>
          </p:nvGrpSpPr>
          <p:grpSpPr>
            <a:xfrm>
              <a:off x="2503703" y="11837636"/>
              <a:ext cx="321199" cy="340019"/>
              <a:chOff x="0" y="-47625"/>
              <a:chExt cx="812800" cy="860425"/>
            </a:xfrm>
          </p:grpSpPr>
          <p:sp>
            <p:nvSpPr>
              <p:cNvPr id="1734" name="Google Shape;173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35" name="Google Shape;173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6" name="Google Shape;1736;p24"/>
            <p:cNvGrpSpPr/>
            <p:nvPr/>
          </p:nvGrpSpPr>
          <p:grpSpPr>
            <a:xfrm>
              <a:off x="3755555" y="10911101"/>
              <a:ext cx="321199" cy="340019"/>
              <a:chOff x="0" y="-47625"/>
              <a:chExt cx="812800" cy="860425"/>
            </a:xfrm>
          </p:grpSpPr>
          <p:sp>
            <p:nvSpPr>
              <p:cNvPr id="1737" name="Google Shape;173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38" name="Google Shape;173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24"/>
            <p:cNvGrpSpPr/>
            <p:nvPr/>
          </p:nvGrpSpPr>
          <p:grpSpPr>
            <a:xfrm>
              <a:off x="3755555" y="11837636"/>
              <a:ext cx="321199" cy="340019"/>
              <a:chOff x="0" y="-47625"/>
              <a:chExt cx="812800" cy="860425"/>
            </a:xfrm>
          </p:grpSpPr>
          <p:sp>
            <p:nvSpPr>
              <p:cNvPr id="1740" name="Google Shape;174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41" name="Google Shape;174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2" name="Google Shape;1742;p24"/>
            <p:cNvGrpSpPr/>
            <p:nvPr/>
          </p:nvGrpSpPr>
          <p:grpSpPr>
            <a:xfrm>
              <a:off x="5007406" y="10911101"/>
              <a:ext cx="321199" cy="340019"/>
              <a:chOff x="0" y="-47625"/>
              <a:chExt cx="812800" cy="860425"/>
            </a:xfrm>
          </p:grpSpPr>
          <p:sp>
            <p:nvSpPr>
              <p:cNvPr id="1743" name="Google Shape;174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44" name="Google Shape;174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5" name="Google Shape;1745;p24"/>
            <p:cNvGrpSpPr/>
            <p:nvPr/>
          </p:nvGrpSpPr>
          <p:grpSpPr>
            <a:xfrm>
              <a:off x="5007406" y="11837636"/>
              <a:ext cx="321199" cy="340019"/>
              <a:chOff x="0" y="-47625"/>
              <a:chExt cx="812800" cy="860425"/>
            </a:xfrm>
          </p:grpSpPr>
          <p:sp>
            <p:nvSpPr>
              <p:cNvPr id="1746" name="Google Shape;174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47" name="Google Shape;174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8" name="Google Shape;1748;p24"/>
            <p:cNvGrpSpPr/>
            <p:nvPr/>
          </p:nvGrpSpPr>
          <p:grpSpPr>
            <a:xfrm>
              <a:off x="0" y="12761082"/>
              <a:ext cx="321199" cy="340019"/>
              <a:chOff x="0" y="-47625"/>
              <a:chExt cx="812800" cy="860425"/>
            </a:xfrm>
          </p:grpSpPr>
          <p:sp>
            <p:nvSpPr>
              <p:cNvPr id="1749" name="Google Shape;174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0" name="Google Shape;175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1" name="Google Shape;1751;p24"/>
            <p:cNvGrpSpPr/>
            <p:nvPr/>
          </p:nvGrpSpPr>
          <p:grpSpPr>
            <a:xfrm>
              <a:off x="1251852" y="12761082"/>
              <a:ext cx="321199" cy="340019"/>
              <a:chOff x="0" y="-47625"/>
              <a:chExt cx="812800" cy="860425"/>
            </a:xfrm>
          </p:grpSpPr>
          <p:sp>
            <p:nvSpPr>
              <p:cNvPr id="1752" name="Google Shape;175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3" name="Google Shape;175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4" name="Google Shape;1754;p24"/>
            <p:cNvGrpSpPr/>
            <p:nvPr/>
          </p:nvGrpSpPr>
          <p:grpSpPr>
            <a:xfrm>
              <a:off x="2503703" y="12761082"/>
              <a:ext cx="321199" cy="340019"/>
              <a:chOff x="0" y="-47625"/>
              <a:chExt cx="812800" cy="860425"/>
            </a:xfrm>
          </p:grpSpPr>
          <p:sp>
            <p:nvSpPr>
              <p:cNvPr id="1755" name="Google Shape;175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6" name="Google Shape;175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7" name="Google Shape;1757;p24"/>
            <p:cNvGrpSpPr/>
            <p:nvPr/>
          </p:nvGrpSpPr>
          <p:grpSpPr>
            <a:xfrm>
              <a:off x="3755555" y="12761082"/>
              <a:ext cx="321199" cy="340019"/>
              <a:chOff x="0" y="-47625"/>
              <a:chExt cx="812800" cy="860425"/>
            </a:xfrm>
          </p:grpSpPr>
          <p:sp>
            <p:nvSpPr>
              <p:cNvPr id="1758" name="Google Shape;175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9" name="Google Shape;175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0" name="Google Shape;1760;p24"/>
            <p:cNvGrpSpPr/>
            <p:nvPr/>
          </p:nvGrpSpPr>
          <p:grpSpPr>
            <a:xfrm>
              <a:off x="5007406" y="12761082"/>
              <a:ext cx="321199" cy="340019"/>
              <a:chOff x="0" y="-47625"/>
              <a:chExt cx="812800" cy="860425"/>
            </a:xfrm>
          </p:grpSpPr>
          <p:sp>
            <p:nvSpPr>
              <p:cNvPr id="1761" name="Google Shape;176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62" name="Google Shape;176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3" name="Google Shape;1763;p24"/>
            <p:cNvGrpSpPr/>
            <p:nvPr/>
          </p:nvGrpSpPr>
          <p:grpSpPr>
            <a:xfrm>
              <a:off x="0" y="13684529"/>
              <a:ext cx="321199" cy="340019"/>
              <a:chOff x="0" y="-47625"/>
              <a:chExt cx="812800" cy="860425"/>
            </a:xfrm>
          </p:grpSpPr>
          <p:sp>
            <p:nvSpPr>
              <p:cNvPr id="1764" name="Google Shape;176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65" name="Google Shape;176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6" name="Google Shape;1766;p24"/>
            <p:cNvGrpSpPr/>
            <p:nvPr/>
          </p:nvGrpSpPr>
          <p:grpSpPr>
            <a:xfrm>
              <a:off x="1251852" y="13684529"/>
              <a:ext cx="321199" cy="340019"/>
              <a:chOff x="0" y="-47625"/>
              <a:chExt cx="812800" cy="860425"/>
            </a:xfrm>
          </p:grpSpPr>
          <p:sp>
            <p:nvSpPr>
              <p:cNvPr id="1767" name="Google Shape;176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68" name="Google Shape;176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9" name="Google Shape;1769;p24"/>
            <p:cNvGrpSpPr/>
            <p:nvPr/>
          </p:nvGrpSpPr>
          <p:grpSpPr>
            <a:xfrm>
              <a:off x="2503703" y="13684529"/>
              <a:ext cx="321199" cy="340019"/>
              <a:chOff x="0" y="-47625"/>
              <a:chExt cx="812800" cy="860425"/>
            </a:xfrm>
          </p:grpSpPr>
          <p:sp>
            <p:nvSpPr>
              <p:cNvPr id="1770" name="Google Shape;177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71" name="Google Shape;177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2" name="Google Shape;1772;p24"/>
            <p:cNvGrpSpPr/>
            <p:nvPr/>
          </p:nvGrpSpPr>
          <p:grpSpPr>
            <a:xfrm>
              <a:off x="3755555" y="13684529"/>
              <a:ext cx="321199" cy="340019"/>
              <a:chOff x="0" y="-47625"/>
              <a:chExt cx="812800" cy="860425"/>
            </a:xfrm>
          </p:grpSpPr>
          <p:sp>
            <p:nvSpPr>
              <p:cNvPr id="1773" name="Google Shape;177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74" name="Google Shape;177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5" name="Google Shape;1775;p24"/>
            <p:cNvGrpSpPr/>
            <p:nvPr/>
          </p:nvGrpSpPr>
          <p:grpSpPr>
            <a:xfrm>
              <a:off x="5007406" y="13684529"/>
              <a:ext cx="321199" cy="340019"/>
              <a:chOff x="0" y="-47625"/>
              <a:chExt cx="812800" cy="860425"/>
            </a:xfrm>
          </p:grpSpPr>
          <p:sp>
            <p:nvSpPr>
              <p:cNvPr id="1776" name="Google Shape;177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77" name="Google Shape;177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8" name="Google Shape;1778;p24"/>
            <p:cNvGrpSpPr/>
            <p:nvPr/>
          </p:nvGrpSpPr>
          <p:grpSpPr>
            <a:xfrm>
              <a:off x="0" y="14607975"/>
              <a:ext cx="321199" cy="340019"/>
              <a:chOff x="0" y="-47625"/>
              <a:chExt cx="812800" cy="860425"/>
            </a:xfrm>
          </p:grpSpPr>
          <p:sp>
            <p:nvSpPr>
              <p:cNvPr id="1779" name="Google Shape;177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0" name="Google Shape;178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1" name="Google Shape;1781;p24"/>
            <p:cNvGrpSpPr/>
            <p:nvPr/>
          </p:nvGrpSpPr>
          <p:grpSpPr>
            <a:xfrm>
              <a:off x="1251852" y="14607975"/>
              <a:ext cx="321199" cy="340019"/>
              <a:chOff x="0" y="-47625"/>
              <a:chExt cx="812800" cy="860425"/>
            </a:xfrm>
          </p:grpSpPr>
          <p:sp>
            <p:nvSpPr>
              <p:cNvPr id="1782" name="Google Shape;178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3" name="Google Shape;178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4" name="Google Shape;1784;p24"/>
            <p:cNvGrpSpPr/>
            <p:nvPr/>
          </p:nvGrpSpPr>
          <p:grpSpPr>
            <a:xfrm>
              <a:off x="2503703" y="14607975"/>
              <a:ext cx="321199" cy="340019"/>
              <a:chOff x="0" y="-47625"/>
              <a:chExt cx="812800" cy="860425"/>
            </a:xfrm>
          </p:grpSpPr>
          <p:sp>
            <p:nvSpPr>
              <p:cNvPr id="1785" name="Google Shape;178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6" name="Google Shape;178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7" name="Google Shape;1787;p24"/>
            <p:cNvGrpSpPr/>
            <p:nvPr/>
          </p:nvGrpSpPr>
          <p:grpSpPr>
            <a:xfrm>
              <a:off x="3755555" y="14607975"/>
              <a:ext cx="321199" cy="340019"/>
              <a:chOff x="0" y="-47625"/>
              <a:chExt cx="812800" cy="860425"/>
            </a:xfrm>
          </p:grpSpPr>
          <p:sp>
            <p:nvSpPr>
              <p:cNvPr id="1788" name="Google Shape;178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9" name="Google Shape;178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0" name="Google Shape;1790;p24"/>
            <p:cNvGrpSpPr/>
            <p:nvPr/>
          </p:nvGrpSpPr>
          <p:grpSpPr>
            <a:xfrm>
              <a:off x="5007406" y="14607975"/>
              <a:ext cx="321199" cy="340019"/>
              <a:chOff x="0" y="-47625"/>
              <a:chExt cx="812800" cy="860425"/>
            </a:xfrm>
          </p:grpSpPr>
          <p:sp>
            <p:nvSpPr>
              <p:cNvPr id="1791" name="Google Shape;179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92" name="Google Shape;179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3" name="Google Shape;1793;p24"/>
            <p:cNvGrpSpPr/>
            <p:nvPr/>
          </p:nvGrpSpPr>
          <p:grpSpPr>
            <a:xfrm>
              <a:off x="0" y="15531421"/>
              <a:ext cx="321199" cy="340019"/>
              <a:chOff x="0" y="-47625"/>
              <a:chExt cx="812800" cy="860425"/>
            </a:xfrm>
          </p:grpSpPr>
          <p:sp>
            <p:nvSpPr>
              <p:cNvPr id="1794" name="Google Shape;179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95" name="Google Shape;179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6" name="Google Shape;1796;p24"/>
            <p:cNvGrpSpPr/>
            <p:nvPr/>
          </p:nvGrpSpPr>
          <p:grpSpPr>
            <a:xfrm>
              <a:off x="1251852" y="15531421"/>
              <a:ext cx="321199" cy="340019"/>
              <a:chOff x="0" y="-47625"/>
              <a:chExt cx="812800" cy="860425"/>
            </a:xfrm>
          </p:grpSpPr>
          <p:sp>
            <p:nvSpPr>
              <p:cNvPr id="1797" name="Google Shape;179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98" name="Google Shape;179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9" name="Google Shape;1799;p24"/>
            <p:cNvGrpSpPr/>
            <p:nvPr/>
          </p:nvGrpSpPr>
          <p:grpSpPr>
            <a:xfrm>
              <a:off x="2503703" y="15531421"/>
              <a:ext cx="321199" cy="340019"/>
              <a:chOff x="0" y="-47625"/>
              <a:chExt cx="812800" cy="860425"/>
            </a:xfrm>
          </p:grpSpPr>
          <p:sp>
            <p:nvSpPr>
              <p:cNvPr id="1800" name="Google Shape;180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801" name="Google Shape;180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2" name="Google Shape;1802;p24"/>
            <p:cNvGrpSpPr/>
            <p:nvPr/>
          </p:nvGrpSpPr>
          <p:grpSpPr>
            <a:xfrm>
              <a:off x="3755555" y="15531421"/>
              <a:ext cx="321199" cy="340019"/>
              <a:chOff x="0" y="-47625"/>
              <a:chExt cx="812800" cy="860425"/>
            </a:xfrm>
          </p:grpSpPr>
          <p:sp>
            <p:nvSpPr>
              <p:cNvPr id="1803" name="Google Shape;180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804" name="Google Shape;180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24"/>
            <p:cNvGrpSpPr/>
            <p:nvPr/>
          </p:nvGrpSpPr>
          <p:grpSpPr>
            <a:xfrm>
              <a:off x="5007406" y="15531421"/>
              <a:ext cx="321199" cy="340019"/>
              <a:chOff x="0" y="-47625"/>
              <a:chExt cx="812800" cy="860425"/>
            </a:xfrm>
          </p:grpSpPr>
          <p:sp>
            <p:nvSpPr>
              <p:cNvPr id="1806" name="Google Shape;180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807" name="Google Shape;180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08" name="Google Shape;1808;p24"/>
          <p:cNvSpPr txBox="1"/>
          <p:nvPr/>
        </p:nvSpPr>
        <p:spPr>
          <a:xfrm>
            <a:off x="1028700" y="1573914"/>
            <a:ext cx="1294997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YOUR TOPIC OR IDEA</a:t>
            </a:r>
            <a:endParaRPr/>
          </a:p>
        </p:txBody>
      </p:sp>
      <p:graphicFrame>
        <p:nvGraphicFramePr>
          <p:cNvPr id="1809" name="Google Shape;1809;p24"/>
          <p:cNvGraphicFramePr/>
          <p:nvPr/>
        </p:nvGraphicFramePr>
        <p:xfrm>
          <a:off x="1028700" y="32811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4127700"/>
                <a:gridCol w="8822275"/>
              </a:tblGrid>
              <a:tr h="115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810" name="Google Shape;1810;p24"/>
          <p:cNvGrpSpPr/>
          <p:nvPr/>
        </p:nvGrpSpPr>
        <p:grpSpPr>
          <a:xfrm>
            <a:off x="1028700" y="774866"/>
            <a:ext cx="239784" cy="253834"/>
            <a:chOff x="0" y="-47625"/>
            <a:chExt cx="812800" cy="860425"/>
          </a:xfrm>
        </p:grpSpPr>
        <p:sp>
          <p:nvSpPr>
            <p:cNvPr id="1811" name="Google Shape;1811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12" name="Google Shape;1812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3" name="Google Shape;1813;p24"/>
          <p:cNvGrpSpPr/>
          <p:nvPr/>
        </p:nvGrpSpPr>
        <p:grpSpPr>
          <a:xfrm>
            <a:off x="1534195" y="774866"/>
            <a:ext cx="239784" cy="253834"/>
            <a:chOff x="0" y="-47625"/>
            <a:chExt cx="812800" cy="860425"/>
          </a:xfrm>
        </p:grpSpPr>
        <p:sp>
          <p:nvSpPr>
            <p:cNvPr id="1814" name="Google Shape;1814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15" name="Google Shape;1815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6" name="Google Shape;1816;p24"/>
          <p:cNvGrpSpPr/>
          <p:nvPr/>
        </p:nvGrpSpPr>
        <p:grpSpPr>
          <a:xfrm>
            <a:off x="2039690" y="774866"/>
            <a:ext cx="239784" cy="253834"/>
            <a:chOff x="0" y="-47625"/>
            <a:chExt cx="812800" cy="860425"/>
          </a:xfrm>
        </p:grpSpPr>
        <p:sp>
          <p:nvSpPr>
            <p:cNvPr id="1817" name="Google Shape;1817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18" name="Google Shape;1818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9" name="Google Shape;181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95652" y="-607864"/>
            <a:ext cx="3527296" cy="370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4" name="Google Shape;1824;p25"/>
          <p:cNvPicPr preferRelativeResize="0"/>
          <p:nvPr/>
        </p:nvPicPr>
        <p:blipFill rotWithShape="1">
          <a:blip r:embed="rId3">
            <a:alphaModFix/>
          </a:blip>
          <a:srcRect b="16666" l="-14443" r="-14443" t="35000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25"/>
          <p:cNvGrpSpPr/>
          <p:nvPr/>
        </p:nvGrpSpPr>
        <p:grpSpPr>
          <a:xfrm>
            <a:off x="1575901" y="2927626"/>
            <a:ext cx="3451636" cy="3653881"/>
            <a:chOff x="0" y="-47625"/>
            <a:chExt cx="812800" cy="860425"/>
          </a:xfrm>
        </p:grpSpPr>
        <p:sp>
          <p:nvSpPr>
            <p:cNvPr id="1826" name="Google Shape;1826;p25"/>
            <p:cNvSpPr/>
            <p:nvPr/>
          </p:nvSpPr>
          <p:spPr>
            <a:xfrm>
              <a:off x="0" y="0"/>
              <a:ext cx="782742" cy="781464"/>
            </a:xfrm>
            <a:custGeom>
              <a:rect b="b" l="l" r="r" t="t"/>
              <a:pathLst>
                <a:path extrusionOk="0" h="781464" w="782742">
                  <a:moveTo>
                    <a:pt x="0" y="0"/>
                  </a:moveTo>
                  <a:lnTo>
                    <a:pt x="782742" y="0"/>
                  </a:lnTo>
                  <a:lnTo>
                    <a:pt x="782742" y="781464"/>
                  </a:lnTo>
                  <a:lnTo>
                    <a:pt x="0" y="781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27" name="Google Shape;1827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8" name="Google Shape;1828;p25"/>
          <p:cNvGrpSpPr/>
          <p:nvPr/>
        </p:nvGrpSpPr>
        <p:grpSpPr>
          <a:xfrm>
            <a:off x="7482004" y="2927626"/>
            <a:ext cx="3451636" cy="3653881"/>
            <a:chOff x="0" y="-47625"/>
            <a:chExt cx="812800" cy="860425"/>
          </a:xfrm>
        </p:grpSpPr>
        <p:sp>
          <p:nvSpPr>
            <p:cNvPr id="1829" name="Google Shape;1829;p25"/>
            <p:cNvSpPr/>
            <p:nvPr/>
          </p:nvSpPr>
          <p:spPr>
            <a:xfrm>
              <a:off x="0" y="0"/>
              <a:ext cx="782742" cy="781464"/>
            </a:xfrm>
            <a:custGeom>
              <a:rect b="b" l="l" r="r" t="t"/>
              <a:pathLst>
                <a:path extrusionOk="0" h="781464" w="782742">
                  <a:moveTo>
                    <a:pt x="0" y="0"/>
                  </a:moveTo>
                  <a:lnTo>
                    <a:pt x="782742" y="0"/>
                  </a:lnTo>
                  <a:lnTo>
                    <a:pt x="782742" y="781464"/>
                  </a:lnTo>
                  <a:lnTo>
                    <a:pt x="0" y="781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30" name="Google Shape;1830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1" name="Google Shape;1831;p25"/>
          <p:cNvGrpSpPr/>
          <p:nvPr/>
        </p:nvGrpSpPr>
        <p:grpSpPr>
          <a:xfrm>
            <a:off x="13388107" y="2927626"/>
            <a:ext cx="3451636" cy="3653881"/>
            <a:chOff x="0" y="-47625"/>
            <a:chExt cx="812800" cy="860425"/>
          </a:xfrm>
        </p:grpSpPr>
        <p:sp>
          <p:nvSpPr>
            <p:cNvPr id="1832" name="Google Shape;1832;p25"/>
            <p:cNvSpPr/>
            <p:nvPr/>
          </p:nvSpPr>
          <p:spPr>
            <a:xfrm>
              <a:off x="0" y="0"/>
              <a:ext cx="782742" cy="781464"/>
            </a:xfrm>
            <a:custGeom>
              <a:rect b="b" l="l" r="r" t="t"/>
              <a:pathLst>
                <a:path extrusionOk="0" h="781464" w="782742">
                  <a:moveTo>
                    <a:pt x="0" y="0"/>
                  </a:moveTo>
                  <a:lnTo>
                    <a:pt x="782742" y="0"/>
                  </a:lnTo>
                  <a:lnTo>
                    <a:pt x="782742" y="781464"/>
                  </a:lnTo>
                  <a:lnTo>
                    <a:pt x="0" y="781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33" name="Google Shape;1833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34" name="Google Shape;18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8699" y="3394305"/>
            <a:ext cx="2698396" cy="278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894557">
            <a:off x="13706394" y="4036986"/>
            <a:ext cx="2850360" cy="13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94858" y="3623984"/>
            <a:ext cx="2698284" cy="23303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7" name="Google Shape;1837;p25"/>
          <p:cNvGrpSpPr/>
          <p:nvPr/>
        </p:nvGrpSpPr>
        <p:grpSpPr>
          <a:xfrm>
            <a:off x="1575901" y="6703915"/>
            <a:ext cx="3323992" cy="2975222"/>
            <a:chOff x="0" y="-38100"/>
            <a:chExt cx="4431990" cy="3966963"/>
          </a:xfrm>
        </p:grpSpPr>
        <p:sp>
          <p:nvSpPr>
            <p:cNvPr id="1838" name="Google Shape;1838;p25"/>
            <p:cNvSpPr txBox="1"/>
            <p:nvPr/>
          </p:nvSpPr>
          <p:spPr>
            <a:xfrm>
              <a:off x="0" y="-38100"/>
              <a:ext cx="4431990" cy="19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an objective</a:t>
              </a:r>
              <a:endParaRPr/>
            </a:p>
          </p:txBody>
        </p:sp>
        <p:sp>
          <p:nvSpPr>
            <p:cNvPr id="1839" name="Google Shape;1839;p25"/>
            <p:cNvSpPr txBox="1"/>
            <p:nvPr/>
          </p:nvSpPr>
          <p:spPr>
            <a:xfrm>
              <a:off x="217096" y="2118901"/>
              <a:ext cx="3917736" cy="1809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1840" name="Google Shape;1840;p25"/>
          <p:cNvGrpSpPr/>
          <p:nvPr/>
        </p:nvGrpSpPr>
        <p:grpSpPr>
          <a:xfrm>
            <a:off x="7482004" y="6703915"/>
            <a:ext cx="3323992" cy="2975222"/>
            <a:chOff x="0" y="-38100"/>
            <a:chExt cx="4431990" cy="3966963"/>
          </a:xfrm>
        </p:grpSpPr>
        <p:sp>
          <p:nvSpPr>
            <p:cNvPr id="1841" name="Google Shape;1841;p25"/>
            <p:cNvSpPr txBox="1"/>
            <p:nvPr/>
          </p:nvSpPr>
          <p:spPr>
            <a:xfrm>
              <a:off x="0" y="-38100"/>
              <a:ext cx="4431990" cy="19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an objective</a:t>
              </a:r>
              <a:endParaRPr/>
            </a:p>
          </p:txBody>
        </p:sp>
        <p:sp>
          <p:nvSpPr>
            <p:cNvPr id="1842" name="Google Shape;1842;p25"/>
            <p:cNvSpPr txBox="1"/>
            <p:nvPr/>
          </p:nvSpPr>
          <p:spPr>
            <a:xfrm>
              <a:off x="217096" y="2118901"/>
              <a:ext cx="3917736" cy="1809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1843" name="Google Shape;1843;p25"/>
          <p:cNvGrpSpPr/>
          <p:nvPr/>
        </p:nvGrpSpPr>
        <p:grpSpPr>
          <a:xfrm>
            <a:off x="13387271" y="6703915"/>
            <a:ext cx="3323992" cy="2975222"/>
            <a:chOff x="0" y="-38100"/>
            <a:chExt cx="4431990" cy="3966963"/>
          </a:xfrm>
        </p:grpSpPr>
        <p:sp>
          <p:nvSpPr>
            <p:cNvPr id="1844" name="Google Shape;1844;p25"/>
            <p:cNvSpPr txBox="1"/>
            <p:nvPr/>
          </p:nvSpPr>
          <p:spPr>
            <a:xfrm>
              <a:off x="0" y="-38100"/>
              <a:ext cx="4431990" cy="19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an objective</a:t>
              </a:r>
              <a:endParaRPr/>
            </a:p>
          </p:txBody>
        </p:sp>
        <p:sp>
          <p:nvSpPr>
            <p:cNvPr id="1845" name="Google Shape;1845;p25"/>
            <p:cNvSpPr txBox="1"/>
            <p:nvPr/>
          </p:nvSpPr>
          <p:spPr>
            <a:xfrm>
              <a:off x="217096" y="2118901"/>
              <a:ext cx="3917736" cy="1809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1846" name="Google Shape;1846;p25"/>
          <p:cNvGrpSpPr/>
          <p:nvPr/>
        </p:nvGrpSpPr>
        <p:grpSpPr>
          <a:xfrm>
            <a:off x="1575901" y="588853"/>
            <a:ext cx="15135363" cy="3845631"/>
            <a:chOff x="0" y="-47625"/>
            <a:chExt cx="3386400" cy="860425"/>
          </a:xfrm>
        </p:grpSpPr>
        <p:sp>
          <p:nvSpPr>
            <p:cNvPr id="1847" name="Google Shape;1847;p25"/>
            <p:cNvSpPr/>
            <p:nvPr/>
          </p:nvSpPr>
          <p:spPr>
            <a:xfrm>
              <a:off x="0" y="0"/>
              <a:ext cx="3386400" cy="397299"/>
            </a:xfrm>
            <a:custGeom>
              <a:rect b="b" l="l" r="r" t="t"/>
              <a:pathLst>
                <a:path extrusionOk="0" h="397299" w="3386400">
                  <a:moveTo>
                    <a:pt x="0" y="0"/>
                  </a:moveTo>
                  <a:lnTo>
                    <a:pt x="3386400" y="0"/>
                  </a:lnTo>
                  <a:lnTo>
                    <a:pt x="3386400" y="397299"/>
                  </a:lnTo>
                  <a:lnTo>
                    <a:pt x="0" y="397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>
                  <a:alpha val="60392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48" name="Google Shape;1848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9" name="Google Shape;1849;p25"/>
          <p:cNvSpPr txBox="1"/>
          <p:nvPr/>
        </p:nvSpPr>
        <p:spPr>
          <a:xfrm>
            <a:off x="2133298" y="994240"/>
            <a:ext cx="14021403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STUDY OBJECTIVES</a:t>
            </a:r>
            <a:endParaRPr/>
          </a:p>
        </p:txBody>
      </p:sp>
      <p:grpSp>
        <p:nvGrpSpPr>
          <p:cNvPr id="1850" name="Google Shape;1850;p25"/>
          <p:cNvGrpSpPr/>
          <p:nvPr/>
        </p:nvGrpSpPr>
        <p:grpSpPr>
          <a:xfrm rot="-5400000">
            <a:off x="5699576" y="4638008"/>
            <a:ext cx="971829" cy="197224"/>
            <a:chOff x="0" y="-14555"/>
            <a:chExt cx="1295772" cy="262966"/>
          </a:xfrm>
        </p:grpSpPr>
        <p:grpSp>
          <p:nvGrpSpPr>
            <p:cNvPr id="1851" name="Google Shape;1851;p2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1852" name="Google Shape;185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53" name="Google Shape;1853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4" name="Google Shape;1854;p2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1855" name="Google Shape;185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56" name="Google Shape;1856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7" name="Google Shape;1857;p2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1858" name="Google Shape;185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59" name="Google Shape;1859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60" name="Google Shape;1860;p25"/>
          <p:cNvGrpSpPr/>
          <p:nvPr/>
        </p:nvGrpSpPr>
        <p:grpSpPr>
          <a:xfrm rot="-5400000">
            <a:off x="11607928" y="4558974"/>
            <a:ext cx="971829" cy="197224"/>
            <a:chOff x="0" y="-14555"/>
            <a:chExt cx="1295772" cy="262966"/>
          </a:xfrm>
        </p:grpSpPr>
        <p:grpSp>
          <p:nvGrpSpPr>
            <p:cNvPr id="1861" name="Google Shape;1861;p2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1862" name="Google Shape;186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63" name="Google Shape;1863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4" name="Google Shape;1864;p2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1865" name="Google Shape;186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66" name="Google Shape;1866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7" name="Google Shape;1867;p2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1868" name="Google Shape;186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69" name="Google Shape;1869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26"/>
          <p:cNvPicPr preferRelativeResize="0"/>
          <p:nvPr/>
        </p:nvPicPr>
        <p:blipFill rotWithShape="1">
          <a:blip r:embed="rId3">
            <a:alphaModFix/>
          </a:blip>
          <a:srcRect b="16666" l="-14443" r="-14443" t="35000"/>
          <a:stretch/>
        </p:blipFill>
        <p:spPr>
          <a:xfrm>
            <a:off x="-2743200" y="0"/>
            <a:ext cx="237744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5" name="Google Shape;1875;p26"/>
          <p:cNvGrpSpPr/>
          <p:nvPr/>
        </p:nvGrpSpPr>
        <p:grpSpPr>
          <a:xfrm>
            <a:off x="1489795" y="364610"/>
            <a:ext cx="3834026" cy="4120753"/>
            <a:chOff x="0" y="-33112"/>
            <a:chExt cx="1009785" cy="1085301"/>
          </a:xfrm>
        </p:grpSpPr>
        <p:sp>
          <p:nvSpPr>
            <p:cNvPr id="1876" name="Google Shape;1876;p26"/>
            <p:cNvSpPr/>
            <p:nvPr/>
          </p:nvSpPr>
          <p:spPr>
            <a:xfrm>
              <a:off x="0" y="0"/>
              <a:ext cx="1009785" cy="1052189"/>
            </a:xfrm>
            <a:custGeom>
              <a:rect b="b" l="l" r="r" t="t"/>
              <a:pathLst>
                <a:path extrusionOk="0" h="1052189" w="1009785">
                  <a:moveTo>
                    <a:pt x="0" y="0"/>
                  </a:moveTo>
                  <a:lnTo>
                    <a:pt x="1009785" y="0"/>
                  </a:lnTo>
                  <a:lnTo>
                    <a:pt x="1009785" y="1052189"/>
                  </a:lnTo>
                  <a:lnTo>
                    <a:pt x="0" y="105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77" name="Google Shape;1877;p26"/>
            <p:cNvSpPr txBox="1"/>
            <p:nvPr/>
          </p:nvSpPr>
          <p:spPr>
            <a:xfrm>
              <a:off x="67496" y="-33112"/>
              <a:ext cx="812800" cy="1031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2 OUT 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OF 5</a:t>
              </a:r>
              <a:endParaRPr/>
            </a:p>
          </p:txBody>
        </p:sp>
      </p:grpSp>
      <p:grpSp>
        <p:nvGrpSpPr>
          <p:cNvPr id="1878" name="Google Shape;1878;p26"/>
          <p:cNvGrpSpPr/>
          <p:nvPr/>
        </p:nvGrpSpPr>
        <p:grpSpPr>
          <a:xfrm>
            <a:off x="7438518" y="4058069"/>
            <a:ext cx="3871767" cy="4915328"/>
            <a:chOff x="-3992" y="-111246"/>
            <a:chExt cx="812800" cy="1031875"/>
          </a:xfrm>
        </p:grpSpPr>
        <p:sp>
          <p:nvSpPr>
            <p:cNvPr id="1879" name="Google Shape;1879;p26"/>
            <p:cNvSpPr/>
            <p:nvPr/>
          </p:nvSpPr>
          <p:spPr>
            <a:xfrm>
              <a:off x="0" y="0"/>
              <a:ext cx="804877" cy="838677"/>
            </a:xfrm>
            <a:custGeom>
              <a:rect b="b" l="l" r="r" t="t"/>
              <a:pathLst>
                <a:path extrusionOk="0" h="838677" w="804877">
                  <a:moveTo>
                    <a:pt x="0" y="0"/>
                  </a:moveTo>
                  <a:lnTo>
                    <a:pt x="804877" y="0"/>
                  </a:lnTo>
                  <a:lnTo>
                    <a:pt x="804877" y="838677"/>
                  </a:lnTo>
                  <a:lnTo>
                    <a:pt x="0" y="838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80" name="Google Shape;1880;p26"/>
            <p:cNvSpPr txBox="1"/>
            <p:nvPr/>
          </p:nvSpPr>
          <p:spPr>
            <a:xfrm>
              <a:off x="-3992" y="-111246"/>
              <a:ext cx="812800" cy="1031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95%</a:t>
              </a:r>
              <a:endParaRPr/>
            </a:p>
          </p:txBody>
        </p:sp>
      </p:grpSp>
      <p:grpSp>
        <p:nvGrpSpPr>
          <p:cNvPr id="1881" name="Google Shape;1881;p26"/>
          <p:cNvGrpSpPr/>
          <p:nvPr/>
        </p:nvGrpSpPr>
        <p:grpSpPr>
          <a:xfrm>
            <a:off x="13186237" y="168456"/>
            <a:ext cx="4168312" cy="4316908"/>
            <a:chOff x="-25087" y="-84774"/>
            <a:chExt cx="1097827" cy="1136963"/>
          </a:xfrm>
        </p:grpSpPr>
        <p:sp>
          <p:nvSpPr>
            <p:cNvPr id="1882" name="Google Shape;1882;p26"/>
            <p:cNvSpPr/>
            <p:nvPr/>
          </p:nvSpPr>
          <p:spPr>
            <a:xfrm>
              <a:off x="0" y="0"/>
              <a:ext cx="1047654" cy="1052189"/>
            </a:xfrm>
            <a:custGeom>
              <a:rect b="b" l="l" r="r" t="t"/>
              <a:pathLst>
                <a:path extrusionOk="0" h="1052189" w="1047654">
                  <a:moveTo>
                    <a:pt x="0" y="0"/>
                  </a:moveTo>
                  <a:lnTo>
                    <a:pt x="1047654" y="0"/>
                  </a:lnTo>
                  <a:lnTo>
                    <a:pt x="1047654" y="1052189"/>
                  </a:lnTo>
                  <a:lnTo>
                    <a:pt x="0" y="105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83" name="Google Shape;1883;p26"/>
            <p:cNvSpPr txBox="1"/>
            <p:nvPr/>
          </p:nvSpPr>
          <p:spPr>
            <a:xfrm>
              <a:off x="-25087" y="-84774"/>
              <a:ext cx="1097827" cy="1031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12 MILLION</a:t>
              </a:r>
              <a:endParaRPr/>
            </a:p>
          </p:txBody>
        </p:sp>
      </p:grpSp>
      <p:sp>
        <p:nvSpPr>
          <p:cNvPr id="1884" name="Google Shape;1884;p26"/>
          <p:cNvSpPr txBox="1"/>
          <p:nvPr/>
        </p:nvSpPr>
        <p:spPr>
          <a:xfrm>
            <a:off x="1346010" y="4587988"/>
            <a:ext cx="3977811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the featured statistic.</a:t>
            </a:r>
            <a:endParaRPr/>
          </a:p>
        </p:txBody>
      </p:sp>
      <p:sp>
        <p:nvSpPr>
          <p:cNvPr id="1885" name="Google Shape;1885;p26"/>
          <p:cNvSpPr txBox="1"/>
          <p:nvPr/>
        </p:nvSpPr>
        <p:spPr>
          <a:xfrm>
            <a:off x="13281489" y="4587988"/>
            <a:ext cx="3977811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the featured statistic.</a:t>
            </a:r>
            <a:endParaRPr/>
          </a:p>
        </p:txBody>
      </p:sp>
      <p:sp>
        <p:nvSpPr>
          <p:cNvPr id="1886" name="Google Shape;1886;p26"/>
          <p:cNvSpPr txBox="1"/>
          <p:nvPr/>
        </p:nvSpPr>
        <p:spPr>
          <a:xfrm>
            <a:off x="7313750" y="8748917"/>
            <a:ext cx="3977811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the featured statistic.</a:t>
            </a:r>
            <a:endParaRPr/>
          </a:p>
        </p:txBody>
      </p:sp>
      <p:grpSp>
        <p:nvGrpSpPr>
          <p:cNvPr id="1887" name="Google Shape;1887;p26"/>
          <p:cNvGrpSpPr/>
          <p:nvPr/>
        </p:nvGrpSpPr>
        <p:grpSpPr>
          <a:xfrm>
            <a:off x="14709170" y="7067811"/>
            <a:ext cx="4162477" cy="3874804"/>
            <a:chOff x="0" y="-19602"/>
            <a:chExt cx="5549969" cy="5166405"/>
          </a:xfrm>
        </p:grpSpPr>
        <p:grpSp>
          <p:nvGrpSpPr>
            <p:cNvPr id="1888" name="Google Shape;1888;p26"/>
            <p:cNvGrpSpPr/>
            <p:nvPr/>
          </p:nvGrpSpPr>
          <p:grpSpPr>
            <a:xfrm>
              <a:off x="0" y="-19602"/>
              <a:ext cx="334542" cy="354144"/>
              <a:chOff x="0" y="-47625"/>
              <a:chExt cx="812800" cy="860425"/>
            </a:xfrm>
          </p:grpSpPr>
          <p:sp>
            <p:nvSpPr>
              <p:cNvPr id="1889" name="Google Shape;188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0" name="Google Shape;189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26"/>
            <p:cNvGrpSpPr/>
            <p:nvPr/>
          </p:nvGrpSpPr>
          <p:grpSpPr>
            <a:xfrm>
              <a:off x="0" y="945424"/>
              <a:ext cx="334542" cy="354144"/>
              <a:chOff x="0" y="-47625"/>
              <a:chExt cx="812800" cy="860425"/>
            </a:xfrm>
          </p:grpSpPr>
          <p:sp>
            <p:nvSpPr>
              <p:cNvPr id="1892" name="Google Shape;189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3" name="Google Shape;189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4" name="Google Shape;1894;p26"/>
            <p:cNvGrpSpPr/>
            <p:nvPr/>
          </p:nvGrpSpPr>
          <p:grpSpPr>
            <a:xfrm>
              <a:off x="1303857" y="-19602"/>
              <a:ext cx="334542" cy="354144"/>
              <a:chOff x="0" y="-47625"/>
              <a:chExt cx="812800" cy="860425"/>
            </a:xfrm>
          </p:grpSpPr>
          <p:sp>
            <p:nvSpPr>
              <p:cNvPr id="1895" name="Google Shape;189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6" name="Google Shape;189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7" name="Google Shape;1897;p26"/>
            <p:cNvGrpSpPr/>
            <p:nvPr/>
          </p:nvGrpSpPr>
          <p:grpSpPr>
            <a:xfrm>
              <a:off x="1303857" y="945424"/>
              <a:ext cx="334542" cy="354144"/>
              <a:chOff x="0" y="-47625"/>
              <a:chExt cx="812800" cy="860425"/>
            </a:xfrm>
          </p:grpSpPr>
          <p:sp>
            <p:nvSpPr>
              <p:cNvPr id="1898" name="Google Shape;189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9" name="Google Shape;189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0" name="Google Shape;1900;p26"/>
            <p:cNvGrpSpPr/>
            <p:nvPr/>
          </p:nvGrpSpPr>
          <p:grpSpPr>
            <a:xfrm>
              <a:off x="2607714" y="-19602"/>
              <a:ext cx="334542" cy="354144"/>
              <a:chOff x="0" y="-47625"/>
              <a:chExt cx="812800" cy="860425"/>
            </a:xfrm>
          </p:grpSpPr>
          <p:sp>
            <p:nvSpPr>
              <p:cNvPr id="1901" name="Google Shape;190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02" name="Google Shape;190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3" name="Google Shape;1903;p26"/>
            <p:cNvGrpSpPr/>
            <p:nvPr/>
          </p:nvGrpSpPr>
          <p:grpSpPr>
            <a:xfrm>
              <a:off x="2607714" y="945424"/>
              <a:ext cx="334542" cy="354144"/>
              <a:chOff x="0" y="-47625"/>
              <a:chExt cx="812800" cy="860425"/>
            </a:xfrm>
          </p:grpSpPr>
          <p:sp>
            <p:nvSpPr>
              <p:cNvPr id="1904" name="Google Shape;190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05" name="Google Shape;190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6" name="Google Shape;1906;p26"/>
            <p:cNvGrpSpPr/>
            <p:nvPr/>
          </p:nvGrpSpPr>
          <p:grpSpPr>
            <a:xfrm>
              <a:off x="3911570" y="-19602"/>
              <a:ext cx="334542" cy="354144"/>
              <a:chOff x="0" y="-47625"/>
              <a:chExt cx="812800" cy="860425"/>
            </a:xfrm>
          </p:grpSpPr>
          <p:sp>
            <p:nvSpPr>
              <p:cNvPr id="1907" name="Google Shape;190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08" name="Google Shape;190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9" name="Google Shape;1909;p26"/>
            <p:cNvGrpSpPr/>
            <p:nvPr/>
          </p:nvGrpSpPr>
          <p:grpSpPr>
            <a:xfrm>
              <a:off x="3911570" y="945424"/>
              <a:ext cx="334542" cy="354144"/>
              <a:chOff x="0" y="-47625"/>
              <a:chExt cx="812800" cy="860425"/>
            </a:xfrm>
          </p:grpSpPr>
          <p:sp>
            <p:nvSpPr>
              <p:cNvPr id="1910" name="Google Shape;191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11" name="Google Shape;191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2" name="Google Shape;1912;p26"/>
            <p:cNvGrpSpPr/>
            <p:nvPr/>
          </p:nvGrpSpPr>
          <p:grpSpPr>
            <a:xfrm>
              <a:off x="5215427" y="-19602"/>
              <a:ext cx="334542" cy="354144"/>
              <a:chOff x="0" y="-47625"/>
              <a:chExt cx="812800" cy="860425"/>
            </a:xfrm>
          </p:grpSpPr>
          <p:sp>
            <p:nvSpPr>
              <p:cNvPr id="1913" name="Google Shape;191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14" name="Google Shape;191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5" name="Google Shape;1915;p26"/>
            <p:cNvGrpSpPr/>
            <p:nvPr/>
          </p:nvGrpSpPr>
          <p:grpSpPr>
            <a:xfrm>
              <a:off x="5215427" y="945424"/>
              <a:ext cx="334542" cy="354144"/>
              <a:chOff x="0" y="-47625"/>
              <a:chExt cx="812800" cy="860425"/>
            </a:xfrm>
          </p:grpSpPr>
          <p:sp>
            <p:nvSpPr>
              <p:cNvPr id="1916" name="Google Shape;191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17" name="Google Shape;191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8" name="Google Shape;1918;p26"/>
            <p:cNvGrpSpPr/>
            <p:nvPr/>
          </p:nvGrpSpPr>
          <p:grpSpPr>
            <a:xfrm>
              <a:off x="0" y="1907232"/>
              <a:ext cx="334542" cy="354144"/>
              <a:chOff x="0" y="-47625"/>
              <a:chExt cx="812800" cy="860425"/>
            </a:xfrm>
          </p:grpSpPr>
          <p:sp>
            <p:nvSpPr>
              <p:cNvPr id="1919" name="Google Shape;191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0" name="Google Shape;192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1" name="Google Shape;1921;p26"/>
            <p:cNvGrpSpPr/>
            <p:nvPr/>
          </p:nvGrpSpPr>
          <p:grpSpPr>
            <a:xfrm>
              <a:off x="1303857" y="1907232"/>
              <a:ext cx="334542" cy="354144"/>
              <a:chOff x="0" y="-47625"/>
              <a:chExt cx="812800" cy="860425"/>
            </a:xfrm>
          </p:grpSpPr>
          <p:sp>
            <p:nvSpPr>
              <p:cNvPr id="1922" name="Google Shape;192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3" name="Google Shape;192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4" name="Google Shape;1924;p26"/>
            <p:cNvGrpSpPr/>
            <p:nvPr/>
          </p:nvGrpSpPr>
          <p:grpSpPr>
            <a:xfrm>
              <a:off x="2607714" y="1907232"/>
              <a:ext cx="334542" cy="354144"/>
              <a:chOff x="0" y="-47625"/>
              <a:chExt cx="812800" cy="860425"/>
            </a:xfrm>
          </p:grpSpPr>
          <p:sp>
            <p:nvSpPr>
              <p:cNvPr id="1925" name="Google Shape;192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6" name="Google Shape;192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7" name="Google Shape;1927;p26"/>
            <p:cNvGrpSpPr/>
            <p:nvPr/>
          </p:nvGrpSpPr>
          <p:grpSpPr>
            <a:xfrm>
              <a:off x="3911570" y="1907232"/>
              <a:ext cx="334542" cy="354144"/>
              <a:chOff x="0" y="-47625"/>
              <a:chExt cx="812800" cy="860425"/>
            </a:xfrm>
          </p:grpSpPr>
          <p:sp>
            <p:nvSpPr>
              <p:cNvPr id="1928" name="Google Shape;192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9" name="Google Shape;192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0" name="Google Shape;1930;p26"/>
            <p:cNvGrpSpPr/>
            <p:nvPr/>
          </p:nvGrpSpPr>
          <p:grpSpPr>
            <a:xfrm>
              <a:off x="5215427" y="1907232"/>
              <a:ext cx="334542" cy="354144"/>
              <a:chOff x="0" y="-47625"/>
              <a:chExt cx="812800" cy="860425"/>
            </a:xfrm>
          </p:grpSpPr>
          <p:sp>
            <p:nvSpPr>
              <p:cNvPr id="1931" name="Google Shape;193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32" name="Google Shape;193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3" name="Google Shape;1933;p26"/>
            <p:cNvGrpSpPr/>
            <p:nvPr/>
          </p:nvGrpSpPr>
          <p:grpSpPr>
            <a:xfrm>
              <a:off x="0" y="2869041"/>
              <a:ext cx="334542" cy="354144"/>
              <a:chOff x="0" y="-47625"/>
              <a:chExt cx="812800" cy="860425"/>
            </a:xfrm>
          </p:grpSpPr>
          <p:sp>
            <p:nvSpPr>
              <p:cNvPr id="1934" name="Google Shape;193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35" name="Google Shape;193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6" name="Google Shape;1936;p26"/>
            <p:cNvGrpSpPr/>
            <p:nvPr/>
          </p:nvGrpSpPr>
          <p:grpSpPr>
            <a:xfrm>
              <a:off x="1303857" y="2869041"/>
              <a:ext cx="334542" cy="354144"/>
              <a:chOff x="0" y="-47625"/>
              <a:chExt cx="812800" cy="860425"/>
            </a:xfrm>
          </p:grpSpPr>
          <p:sp>
            <p:nvSpPr>
              <p:cNvPr id="1937" name="Google Shape;193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38" name="Google Shape;193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9" name="Google Shape;1939;p26"/>
            <p:cNvGrpSpPr/>
            <p:nvPr/>
          </p:nvGrpSpPr>
          <p:grpSpPr>
            <a:xfrm>
              <a:off x="2607714" y="2869041"/>
              <a:ext cx="334542" cy="354144"/>
              <a:chOff x="0" y="-47625"/>
              <a:chExt cx="812800" cy="860425"/>
            </a:xfrm>
          </p:grpSpPr>
          <p:sp>
            <p:nvSpPr>
              <p:cNvPr id="1940" name="Google Shape;194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41" name="Google Shape;194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2" name="Google Shape;1942;p26"/>
            <p:cNvGrpSpPr/>
            <p:nvPr/>
          </p:nvGrpSpPr>
          <p:grpSpPr>
            <a:xfrm>
              <a:off x="3911570" y="2869041"/>
              <a:ext cx="334542" cy="354144"/>
              <a:chOff x="0" y="-47625"/>
              <a:chExt cx="812800" cy="860425"/>
            </a:xfrm>
          </p:grpSpPr>
          <p:sp>
            <p:nvSpPr>
              <p:cNvPr id="1943" name="Google Shape;194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44" name="Google Shape;194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5" name="Google Shape;1945;p26"/>
            <p:cNvGrpSpPr/>
            <p:nvPr/>
          </p:nvGrpSpPr>
          <p:grpSpPr>
            <a:xfrm>
              <a:off x="5215427" y="2869041"/>
              <a:ext cx="334542" cy="354144"/>
              <a:chOff x="0" y="-47625"/>
              <a:chExt cx="812800" cy="860425"/>
            </a:xfrm>
          </p:grpSpPr>
          <p:sp>
            <p:nvSpPr>
              <p:cNvPr id="1946" name="Google Shape;194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47" name="Google Shape;194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8" name="Google Shape;1948;p26"/>
            <p:cNvGrpSpPr/>
            <p:nvPr/>
          </p:nvGrpSpPr>
          <p:grpSpPr>
            <a:xfrm>
              <a:off x="0" y="3830850"/>
              <a:ext cx="334542" cy="354144"/>
              <a:chOff x="0" y="-47625"/>
              <a:chExt cx="812800" cy="860425"/>
            </a:xfrm>
          </p:grpSpPr>
          <p:sp>
            <p:nvSpPr>
              <p:cNvPr id="1949" name="Google Shape;194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0" name="Google Shape;195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1" name="Google Shape;1951;p26"/>
            <p:cNvGrpSpPr/>
            <p:nvPr/>
          </p:nvGrpSpPr>
          <p:grpSpPr>
            <a:xfrm>
              <a:off x="1303857" y="3830850"/>
              <a:ext cx="334542" cy="354144"/>
              <a:chOff x="0" y="-47625"/>
              <a:chExt cx="812800" cy="860425"/>
            </a:xfrm>
          </p:grpSpPr>
          <p:sp>
            <p:nvSpPr>
              <p:cNvPr id="1952" name="Google Shape;195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3" name="Google Shape;195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4" name="Google Shape;1954;p26"/>
            <p:cNvGrpSpPr/>
            <p:nvPr/>
          </p:nvGrpSpPr>
          <p:grpSpPr>
            <a:xfrm>
              <a:off x="2607714" y="3830850"/>
              <a:ext cx="334542" cy="354144"/>
              <a:chOff x="0" y="-47625"/>
              <a:chExt cx="812800" cy="860425"/>
            </a:xfrm>
          </p:grpSpPr>
          <p:sp>
            <p:nvSpPr>
              <p:cNvPr id="1955" name="Google Shape;195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6" name="Google Shape;195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7" name="Google Shape;1957;p26"/>
            <p:cNvGrpSpPr/>
            <p:nvPr/>
          </p:nvGrpSpPr>
          <p:grpSpPr>
            <a:xfrm>
              <a:off x="3911570" y="3830850"/>
              <a:ext cx="334542" cy="354144"/>
              <a:chOff x="0" y="-47625"/>
              <a:chExt cx="812800" cy="860425"/>
            </a:xfrm>
          </p:grpSpPr>
          <p:sp>
            <p:nvSpPr>
              <p:cNvPr id="1958" name="Google Shape;195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9" name="Google Shape;195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0" name="Google Shape;1960;p26"/>
            <p:cNvGrpSpPr/>
            <p:nvPr/>
          </p:nvGrpSpPr>
          <p:grpSpPr>
            <a:xfrm>
              <a:off x="5215427" y="3830850"/>
              <a:ext cx="334542" cy="354144"/>
              <a:chOff x="0" y="-47625"/>
              <a:chExt cx="812800" cy="860425"/>
            </a:xfrm>
          </p:grpSpPr>
          <p:sp>
            <p:nvSpPr>
              <p:cNvPr id="1961" name="Google Shape;196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62" name="Google Shape;196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3" name="Google Shape;1963;p26"/>
            <p:cNvGrpSpPr/>
            <p:nvPr/>
          </p:nvGrpSpPr>
          <p:grpSpPr>
            <a:xfrm>
              <a:off x="0" y="4792659"/>
              <a:ext cx="334542" cy="354144"/>
              <a:chOff x="0" y="-47625"/>
              <a:chExt cx="812800" cy="860425"/>
            </a:xfrm>
          </p:grpSpPr>
          <p:sp>
            <p:nvSpPr>
              <p:cNvPr id="1964" name="Google Shape;196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65" name="Google Shape;196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6" name="Google Shape;1966;p26"/>
            <p:cNvGrpSpPr/>
            <p:nvPr/>
          </p:nvGrpSpPr>
          <p:grpSpPr>
            <a:xfrm>
              <a:off x="1303857" y="4792659"/>
              <a:ext cx="334542" cy="354144"/>
              <a:chOff x="0" y="-47625"/>
              <a:chExt cx="812800" cy="860425"/>
            </a:xfrm>
          </p:grpSpPr>
          <p:sp>
            <p:nvSpPr>
              <p:cNvPr id="1967" name="Google Shape;196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68" name="Google Shape;196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9" name="Google Shape;1969;p26"/>
            <p:cNvGrpSpPr/>
            <p:nvPr/>
          </p:nvGrpSpPr>
          <p:grpSpPr>
            <a:xfrm>
              <a:off x="2607714" y="4792659"/>
              <a:ext cx="334542" cy="354144"/>
              <a:chOff x="0" y="-47625"/>
              <a:chExt cx="812800" cy="860425"/>
            </a:xfrm>
          </p:grpSpPr>
          <p:sp>
            <p:nvSpPr>
              <p:cNvPr id="1970" name="Google Shape;197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71" name="Google Shape;197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2" name="Google Shape;1972;p26"/>
            <p:cNvGrpSpPr/>
            <p:nvPr/>
          </p:nvGrpSpPr>
          <p:grpSpPr>
            <a:xfrm>
              <a:off x="3911570" y="4792659"/>
              <a:ext cx="334542" cy="354144"/>
              <a:chOff x="0" y="-47625"/>
              <a:chExt cx="812800" cy="860425"/>
            </a:xfrm>
          </p:grpSpPr>
          <p:sp>
            <p:nvSpPr>
              <p:cNvPr id="1973" name="Google Shape;197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74" name="Google Shape;197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5" name="Google Shape;1975;p26"/>
            <p:cNvGrpSpPr/>
            <p:nvPr/>
          </p:nvGrpSpPr>
          <p:grpSpPr>
            <a:xfrm>
              <a:off x="5215427" y="4792659"/>
              <a:ext cx="334542" cy="354144"/>
              <a:chOff x="0" y="-47625"/>
              <a:chExt cx="812800" cy="860425"/>
            </a:xfrm>
          </p:grpSpPr>
          <p:sp>
            <p:nvSpPr>
              <p:cNvPr id="1976" name="Google Shape;197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77" name="Google Shape;197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78" name="Google Shape;1978;p26"/>
          <p:cNvGrpSpPr/>
          <p:nvPr/>
        </p:nvGrpSpPr>
        <p:grpSpPr>
          <a:xfrm>
            <a:off x="-1478313" y="6412196"/>
            <a:ext cx="4162477" cy="3874804"/>
            <a:chOff x="0" y="-19602"/>
            <a:chExt cx="5549969" cy="5166405"/>
          </a:xfrm>
        </p:grpSpPr>
        <p:grpSp>
          <p:nvGrpSpPr>
            <p:cNvPr id="1979" name="Google Shape;1979;p26"/>
            <p:cNvGrpSpPr/>
            <p:nvPr/>
          </p:nvGrpSpPr>
          <p:grpSpPr>
            <a:xfrm>
              <a:off x="0" y="-19602"/>
              <a:ext cx="334542" cy="354144"/>
              <a:chOff x="0" y="-47625"/>
              <a:chExt cx="812800" cy="860425"/>
            </a:xfrm>
          </p:grpSpPr>
          <p:sp>
            <p:nvSpPr>
              <p:cNvPr id="1980" name="Google Shape;198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81" name="Google Shape;198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2" name="Google Shape;1982;p26"/>
            <p:cNvGrpSpPr/>
            <p:nvPr/>
          </p:nvGrpSpPr>
          <p:grpSpPr>
            <a:xfrm>
              <a:off x="0" y="945424"/>
              <a:ext cx="334542" cy="354144"/>
              <a:chOff x="0" y="-47625"/>
              <a:chExt cx="812800" cy="860425"/>
            </a:xfrm>
          </p:grpSpPr>
          <p:sp>
            <p:nvSpPr>
              <p:cNvPr id="1983" name="Google Shape;198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84" name="Google Shape;198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5" name="Google Shape;1985;p26"/>
            <p:cNvGrpSpPr/>
            <p:nvPr/>
          </p:nvGrpSpPr>
          <p:grpSpPr>
            <a:xfrm>
              <a:off x="1303857" y="-19602"/>
              <a:ext cx="334542" cy="354144"/>
              <a:chOff x="0" y="-47625"/>
              <a:chExt cx="812800" cy="860425"/>
            </a:xfrm>
          </p:grpSpPr>
          <p:sp>
            <p:nvSpPr>
              <p:cNvPr id="1986" name="Google Shape;198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87" name="Google Shape;198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8" name="Google Shape;1988;p26"/>
            <p:cNvGrpSpPr/>
            <p:nvPr/>
          </p:nvGrpSpPr>
          <p:grpSpPr>
            <a:xfrm>
              <a:off x="1303857" y="945424"/>
              <a:ext cx="334542" cy="354144"/>
              <a:chOff x="0" y="-47625"/>
              <a:chExt cx="812800" cy="860425"/>
            </a:xfrm>
          </p:grpSpPr>
          <p:sp>
            <p:nvSpPr>
              <p:cNvPr id="1989" name="Google Shape;198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0" name="Google Shape;199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1" name="Google Shape;1991;p26"/>
            <p:cNvGrpSpPr/>
            <p:nvPr/>
          </p:nvGrpSpPr>
          <p:grpSpPr>
            <a:xfrm>
              <a:off x="2607714" y="-19602"/>
              <a:ext cx="334542" cy="354144"/>
              <a:chOff x="0" y="-47625"/>
              <a:chExt cx="812800" cy="860425"/>
            </a:xfrm>
          </p:grpSpPr>
          <p:sp>
            <p:nvSpPr>
              <p:cNvPr id="1992" name="Google Shape;199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3" name="Google Shape;199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4" name="Google Shape;1994;p26"/>
            <p:cNvGrpSpPr/>
            <p:nvPr/>
          </p:nvGrpSpPr>
          <p:grpSpPr>
            <a:xfrm>
              <a:off x="2607714" y="945424"/>
              <a:ext cx="334542" cy="354144"/>
              <a:chOff x="0" y="-47625"/>
              <a:chExt cx="812800" cy="860425"/>
            </a:xfrm>
          </p:grpSpPr>
          <p:sp>
            <p:nvSpPr>
              <p:cNvPr id="1995" name="Google Shape;199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6" name="Google Shape;199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7" name="Google Shape;1997;p26"/>
            <p:cNvGrpSpPr/>
            <p:nvPr/>
          </p:nvGrpSpPr>
          <p:grpSpPr>
            <a:xfrm>
              <a:off x="3911570" y="-19602"/>
              <a:ext cx="334542" cy="354144"/>
              <a:chOff x="0" y="-47625"/>
              <a:chExt cx="812800" cy="860425"/>
            </a:xfrm>
          </p:grpSpPr>
          <p:sp>
            <p:nvSpPr>
              <p:cNvPr id="1998" name="Google Shape;199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9" name="Google Shape;199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0" name="Google Shape;2000;p26"/>
            <p:cNvGrpSpPr/>
            <p:nvPr/>
          </p:nvGrpSpPr>
          <p:grpSpPr>
            <a:xfrm>
              <a:off x="3911570" y="945424"/>
              <a:ext cx="334542" cy="354144"/>
              <a:chOff x="0" y="-47625"/>
              <a:chExt cx="812800" cy="860425"/>
            </a:xfrm>
          </p:grpSpPr>
          <p:sp>
            <p:nvSpPr>
              <p:cNvPr id="2001" name="Google Shape;200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02" name="Google Shape;200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3" name="Google Shape;2003;p26"/>
            <p:cNvGrpSpPr/>
            <p:nvPr/>
          </p:nvGrpSpPr>
          <p:grpSpPr>
            <a:xfrm>
              <a:off x="5215427" y="-19602"/>
              <a:ext cx="334542" cy="354144"/>
              <a:chOff x="0" y="-47625"/>
              <a:chExt cx="812800" cy="860425"/>
            </a:xfrm>
          </p:grpSpPr>
          <p:sp>
            <p:nvSpPr>
              <p:cNvPr id="2004" name="Google Shape;200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05" name="Google Shape;200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6" name="Google Shape;2006;p26"/>
            <p:cNvGrpSpPr/>
            <p:nvPr/>
          </p:nvGrpSpPr>
          <p:grpSpPr>
            <a:xfrm>
              <a:off x="5215427" y="945424"/>
              <a:ext cx="334542" cy="354144"/>
              <a:chOff x="0" y="-47625"/>
              <a:chExt cx="812800" cy="860425"/>
            </a:xfrm>
          </p:grpSpPr>
          <p:sp>
            <p:nvSpPr>
              <p:cNvPr id="2007" name="Google Shape;200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08" name="Google Shape;200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9" name="Google Shape;2009;p26"/>
            <p:cNvGrpSpPr/>
            <p:nvPr/>
          </p:nvGrpSpPr>
          <p:grpSpPr>
            <a:xfrm>
              <a:off x="0" y="1907232"/>
              <a:ext cx="334542" cy="354144"/>
              <a:chOff x="0" y="-47625"/>
              <a:chExt cx="812800" cy="860425"/>
            </a:xfrm>
          </p:grpSpPr>
          <p:sp>
            <p:nvSpPr>
              <p:cNvPr id="2010" name="Google Shape;201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11" name="Google Shape;201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2" name="Google Shape;2012;p26"/>
            <p:cNvGrpSpPr/>
            <p:nvPr/>
          </p:nvGrpSpPr>
          <p:grpSpPr>
            <a:xfrm>
              <a:off x="1303857" y="1907232"/>
              <a:ext cx="334542" cy="354144"/>
              <a:chOff x="0" y="-47625"/>
              <a:chExt cx="812800" cy="860425"/>
            </a:xfrm>
          </p:grpSpPr>
          <p:sp>
            <p:nvSpPr>
              <p:cNvPr id="2013" name="Google Shape;201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14" name="Google Shape;201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5" name="Google Shape;2015;p26"/>
            <p:cNvGrpSpPr/>
            <p:nvPr/>
          </p:nvGrpSpPr>
          <p:grpSpPr>
            <a:xfrm>
              <a:off x="2607714" y="1907232"/>
              <a:ext cx="334542" cy="354144"/>
              <a:chOff x="0" y="-47625"/>
              <a:chExt cx="812800" cy="860425"/>
            </a:xfrm>
          </p:grpSpPr>
          <p:sp>
            <p:nvSpPr>
              <p:cNvPr id="2016" name="Google Shape;201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17" name="Google Shape;201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8" name="Google Shape;2018;p26"/>
            <p:cNvGrpSpPr/>
            <p:nvPr/>
          </p:nvGrpSpPr>
          <p:grpSpPr>
            <a:xfrm>
              <a:off x="3911570" y="1907232"/>
              <a:ext cx="334542" cy="354144"/>
              <a:chOff x="0" y="-47625"/>
              <a:chExt cx="812800" cy="860425"/>
            </a:xfrm>
          </p:grpSpPr>
          <p:sp>
            <p:nvSpPr>
              <p:cNvPr id="2019" name="Google Shape;201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0" name="Google Shape;202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1" name="Google Shape;2021;p26"/>
            <p:cNvGrpSpPr/>
            <p:nvPr/>
          </p:nvGrpSpPr>
          <p:grpSpPr>
            <a:xfrm>
              <a:off x="5215427" y="1907232"/>
              <a:ext cx="334542" cy="354144"/>
              <a:chOff x="0" y="-47625"/>
              <a:chExt cx="812800" cy="860425"/>
            </a:xfrm>
          </p:grpSpPr>
          <p:sp>
            <p:nvSpPr>
              <p:cNvPr id="2022" name="Google Shape;202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3" name="Google Shape;202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4" name="Google Shape;2024;p26"/>
            <p:cNvGrpSpPr/>
            <p:nvPr/>
          </p:nvGrpSpPr>
          <p:grpSpPr>
            <a:xfrm>
              <a:off x="0" y="2869041"/>
              <a:ext cx="334542" cy="354144"/>
              <a:chOff x="0" y="-47625"/>
              <a:chExt cx="812800" cy="860425"/>
            </a:xfrm>
          </p:grpSpPr>
          <p:sp>
            <p:nvSpPr>
              <p:cNvPr id="2025" name="Google Shape;202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6" name="Google Shape;202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7" name="Google Shape;2027;p26"/>
            <p:cNvGrpSpPr/>
            <p:nvPr/>
          </p:nvGrpSpPr>
          <p:grpSpPr>
            <a:xfrm>
              <a:off x="1303857" y="2869041"/>
              <a:ext cx="334542" cy="354144"/>
              <a:chOff x="0" y="-47625"/>
              <a:chExt cx="812800" cy="860425"/>
            </a:xfrm>
          </p:grpSpPr>
          <p:sp>
            <p:nvSpPr>
              <p:cNvPr id="2028" name="Google Shape;202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9" name="Google Shape;202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0" name="Google Shape;2030;p26"/>
            <p:cNvGrpSpPr/>
            <p:nvPr/>
          </p:nvGrpSpPr>
          <p:grpSpPr>
            <a:xfrm>
              <a:off x="2607714" y="2869041"/>
              <a:ext cx="334542" cy="354144"/>
              <a:chOff x="0" y="-47625"/>
              <a:chExt cx="812800" cy="860425"/>
            </a:xfrm>
          </p:grpSpPr>
          <p:sp>
            <p:nvSpPr>
              <p:cNvPr id="2031" name="Google Shape;203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32" name="Google Shape;203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3" name="Google Shape;2033;p26"/>
            <p:cNvGrpSpPr/>
            <p:nvPr/>
          </p:nvGrpSpPr>
          <p:grpSpPr>
            <a:xfrm>
              <a:off x="3911570" y="2869041"/>
              <a:ext cx="334542" cy="354144"/>
              <a:chOff x="0" y="-47625"/>
              <a:chExt cx="812800" cy="860425"/>
            </a:xfrm>
          </p:grpSpPr>
          <p:sp>
            <p:nvSpPr>
              <p:cNvPr id="2034" name="Google Shape;203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35" name="Google Shape;203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6" name="Google Shape;2036;p26"/>
            <p:cNvGrpSpPr/>
            <p:nvPr/>
          </p:nvGrpSpPr>
          <p:grpSpPr>
            <a:xfrm>
              <a:off x="5215427" y="2869041"/>
              <a:ext cx="334542" cy="354144"/>
              <a:chOff x="0" y="-47625"/>
              <a:chExt cx="812800" cy="860425"/>
            </a:xfrm>
          </p:grpSpPr>
          <p:sp>
            <p:nvSpPr>
              <p:cNvPr id="2037" name="Google Shape;203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38" name="Google Shape;203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9" name="Google Shape;2039;p26"/>
            <p:cNvGrpSpPr/>
            <p:nvPr/>
          </p:nvGrpSpPr>
          <p:grpSpPr>
            <a:xfrm>
              <a:off x="0" y="3830850"/>
              <a:ext cx="334542" cy="354144"/>
              <a:chOff x="0" y="-47625"/>
              <a:chExt cx="812800" cy="860425"/>
            </a:xfrm>
          </p:grpSpPr>
          <p:sp>
            <p:nvSpPr>
              <p:cNvPr id="2040" name="Google Shape;204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41" name="Google Shape;204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2" name="Google Shape;2042;p26"/>
            <p:cNvGrpSpPr/>
            <p:nvPr/>
          </p:nvGrpSpPr>
          <p:grpSpPr>
            <a:xfrm>
              <a:off x="1303857" y="3830850"/>
              <a:ext cx="334542" cy="354144"/>
              <a:chOff x="0" y="-47625"/>
              <a:chExt cx="812800" cy="860425"/>
            </a:xfrm>
          </p:grpSpPr>
          <p:sp>
            <p:nvSpPr>
              <p:cNvPr id="2043" name="Google Shape;204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44" name="Google Shape;204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5" name="Google Shape;2045;p26"/>
            <p:cNvGrpSpPr/>
            <p:nvPr/>
          </p:nvGrpSpPr>
          <p:grpSpPr>
            <a:xfrm>
              <a:off x="2607714" y="3830850"/>
              <a:ext cx="334542" cy="354144"/>
              <a:chOff x="0" y="-47625"/>
              <a:chExt cx="812800" cy="860425"/>
            </a:xfrm>
          </p:grpSpPr>
          <p:sp>
            <p:nvSpPr>
              <p:cNvPr id="2046" name="Google Shape;204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47" name="Google Shape;204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8" name="Google Shape;2048;p26"/>
            <p:cNvGrpSpPr/>
            <p:nvPr/>
          </p:nvGrpSpPr>
          <p:grpSpPr>
            <a:xfrm>
              <a:off x="3911570" y="3830850"/>
              <a:ext cx="334542" cy="354144"/>
              <a:chOff x="0" y="-47625"/>
              <a:chExt cx="812800" cy="860425"/>
            </a:xfrm>
          </p:grpSpPr>
          <p:sp>
            <p:nvSpPr>
              <p:cNvPr id="2049" name="Google Shape;204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0" name="Google Shape;205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1" name="Google Shape;2051;p26"/>
            <p:cNvGrpSpPr/>
            <p:nvPr/>
          </p:nvGrpSpPr>
          <p:grpSpPr>
            <a:xfrm>
              <a:off x="5215427" y="3830850"/>
              <a:ext cx="334542" cy="354144"/>
              <a:chOff x="0" y="-47625"/>
              <a:chExt cx="812800" cy="860425"/>
            </a:xfrm>
          </p:grpSpPr>
          <p:sp>
            <p:nvSpPr>
              <p:cNvPr id="2052" name="Google Shape;205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3" name="Google Shape;205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4" name="Google Shape;2054;p26"/>
            <p:cNvGrpSpPr/>
            <p:nvPr/>
          </p:nvGrpSpPr>
          <p:grpSpPr>
            <a:xfrm>
              <a:off x="0" y="4792659"/>
              <a:ext cx="334542" cy="354144"/>
              <a:chOff x="0" y="-47625"/>
              <a:chExt cx="812800" cy="860425"/>
            </a:xfrm>
          </p:grpSpPr>
          <p:sp>
            <p:nvSpPr>
              <p:cNvPr id="2055" name="Google Shape;205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6" name="Google Shape;205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7" name="Google Shape;2057;p26"/>
            <p:cNvGrpSpPr/>
            <p:nvPr/>
          </p:nvGrpSpPr>
          <p:grpSpPr>
            <a:xfrm>
              <a:off x="1303857" y="4792659"/>
              <a:ext cx="334542" cy="354144"/>
              <a:chOff x="0" y="-47625"/>
              <a:chExt cx="812800" cy="860425"/>
            </a:xfrm>
          </p:grpSpPr>
          <p:sp>
            <p:nvSpPr>
              <p:cNvPr id="2058" name="Google Shape;205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9" name="Google Shape;205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0" name="Google Shape;2060;p26"/>
            <p:cNvGrpSpPr/>
            <p:nvPr/>
          </p:nvGrpSpPr>
          <p:grpSpPr>
            <a:xfrm>
              <a:off x="2607714" y="4792659"/>
              <a:ext cx="334542" cy="354144"/>
              <a:chOff x="0" y="-47625"/>
              <a:chExt cx="812800" cy="860425"/>
            </a:xfrm>
          </p:grpSpPr>
          <p:sp>
            <p:nvSpPr>
              <p:cNvPr id="2061" name="Google Shape;206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62" name="Google Shape;206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3" name="Google Shape;2063;p26"/>
            <p:cNvGrpSpPr/>
            <p:nvPr/>
          </p:nvGrpSpPr>
          <p:grpSpPr>
            <a:xfrm>
              <a:off x="3911570" y="4792659"/>
              <a:ext cx="334542" cy="354144"/>
              <a:chOff x="0" y="-47625"/>
              <a:chExt cx="812800" cy="860425"/>
            </a:xfrm>
          </p:grpSpPr>
          <p:sp>
            <p:nvSpPr>
              <p:cNvPr id="2064" name="Google Shape;206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65" name="Google Shape;206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6" name="Google Shape;2066;p26"/>
            <p:cNvGrpSpPr/>
            <p:nvPr/>
          </p:nvGrpSpPr>
          <p:grpSpPr>
            <a:xfrm>
              <a:off x="5215427" y="4792659"/>
              <a:ext cx="334542" cy="354144"/>
              <a:chOff x="0" y="-47625"/>
              <a:chExt cx="812800" cy="860425"/>
            </a:xfrm>
          </p:grpSpPr>
          <p:sp>
            <p:nvSpPr>
              <p:cNvPr id="2067" name="Google Shape;206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68" name="Google Shape;206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69" name="Google Shape;2069;p26"/>
          <p:cNvGrpSpPr/>
          <p:nvPr/>
        </p:nvGrpSpPr>
        <p:grpSpPr>
          <a:xfrm>
            <a:off x="6514229" y="-2660253"/>
            <a:ext cx="5259541" cy="4896048"/>
            <a:chOff x="0" y="-24768"/>
            <a:chExt cx="7012722" cy="6528064"/>
          </a:xfrm>
        </p:grpSpPr>
        <p:grpSp>
          <p:nvGrpSpPr>
            <p:cNvPr id="2070" name="Google Shape;2070;p26"/>
            <p:cNvGrpSpPr/>
            <p:nvPr/>
          </p:nvGrpSpPr>
          <p:grpSpPr>
            <a:xfrm>
              <a:off x="0" y="-24768"/>
              <a:ext cx="422714" cy="447482"/>
              <a:chOff x="0" y="-47625"/>
              <a:chExt cx="812800" cy="860425"/>
            </a:xfrm>
          </p:grpSpPr>
          <p:sp>
            <p:nvSpPr>
              <p:cNvPr id="2071" name="Google Shape;207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72" name="Google Shape;207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3" name="Google Shape;2073;p26"/>
            <p:cNvGrpSpPr/>
            <p:nvPr/>
          </p:nvGrpSpPr>
          <p:grpSpPr>
            <a:xfrm>
              <a:off x="0" y="1194600"/>
              <a:ext cx="422714" cy="447482"/>
              <a:chOff x="0" y="-47625"/>
              <a:chExt cx="812800" cy="860425"/>
            </a:xfrm>
          </p:grpSpPr>
          <p:sp>
            <p:nvSpPr>
              <p:cNvPr id="2074" name="Google Shape;207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75" name="Google Shape;207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6" name="Google Shape;2076;p26"/>
            <p:cNvGrpSpPr/>
            <p:nvPr/>
          </p:nvGrpSpPr>
          <p:grpSpPr>
            <a:xfrm>
              <a:off x="1647502" y="-24768"/>
              <a:ext cx="422714" cy="447482"/>
              <a:chOff x="0" y="-47625"/>
              <a:chExt cx="812800" cy="860425"/>
            </a:xfrm>
          </p:grpSpPr>
          <p:sp>
            <p:nvSpPr>
              <p:cNvPr id="2077" name="Google Shape;207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78" name="Google Shape;207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9" name="Google Shape;2079;p26"/>
            <p:cNvGrpSpPr/>
            <p:nvPr/>
          </p:nvGrpSpPr>
          <p:grpSpPr>
            <a:xfrm>
              <a:off x="1647502" y="1194600"/>
              <a:ext cx="422714" cy="447482"/>
              <a:chOff x="0" y="-47625"/>
              <a:chExt cx="812800" cy="860425"/>
            </a:xfrm>
          </p:grpSpPr>
          <p:sp>
            <p:nvSpPr>
              <p:cNvPr id="2080" name="Google Shape;208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81" name="Google Shape;208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2" name="Google Shape;2082;p26"/>
            <p:cNvGrpSpPr/>
            <p:nvPr/>
          </p:nvGrpSpPr>
          <p:grpSpPr>
            <a:xfrm>
              <a:off x="3295004" y="-24768"/>
              <a:ext cx="422714" cy="447482"/>
              <a:chOff x="0" y="-47625"/>
              <a:chExt cx="812800" cy="860425"/>
            </a:xfrm>
          </p:grpSpPr>
          <p:sp>
            <p:nvSpPr>
              <p:cNvPr id="2083" name="Google Shape;208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84" name="Google Shape;208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5" name="Google Shape;2085;p26"/>
            <p:cNvGrpSpPr/>
            <p:nvPr/>
          </p:nvGrpSpPr>
          <p:grpSpPr>
            <a:xfrm>
              <a:off x="3295004" y="1194600"/>
              <a:ext cx="422714" cy="447482"/>
              <a:chOff x="0" y="-47625"/>
              <a:chExt cx="812800" cy="860425"/>
            </a:xfrm>
          </p:grpSpPr>
          <p:sp>
            <p:nvSpPr>
              <p:cNvPr id="2086" name="Google Shape;208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87" name="Google Shape;208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8" name="Google Shape;2088;p26"/>
            <p:cNvGrpSpPr/>
            <p:nvPr/>
          </p:nvGrpSpPr>
          <p:grpSpPr>
            <a:xfrm>
              <a:off x="4942506" y="-24768"/>
              <a:ext cx="422714" cy="447482"/>
              <a:chOff x="0" y="-47625"/>
              <a:chExt cx="812800" cy="860425"/>
            </a:xfrm>
          </p:grpSpPr>
          <p:sp>
            <p:nvSpPr>
              <p:cNvPr id="2089" name="Google Shape;208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0" name="Google Shape;209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1" name="Google Shape;2091;p26"/>
            <p:cNvGrpSpPr/>
            <p:nvPr/>
          </p:nvGrpSpPr>
          <p:grpSpPr>
            <a:xfrm>
              <a:off x="4942506" y="1194600"/>
              <a:ext cx="422714" cy="447482"/>
              <a:chOff x="0" y="-47625"/>
              <a:chExt cx="812800" cy="860425"/>
            </a:xfrm>
          </p:grpSpPr>
          <p:sp>
            <p:nvSpPr>
              <p:cNvPr id="2092" name="Google Shape;209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3" name="Google Shape;209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4" name="Google Shape;2094;p26"/>
            <p:cNvGrpSpPr/>
            <p:nvPr/>
          </p:nvGrpSpPr>
          <p:grpSpPr>
            <a:xfrm>
              <a:off x="6590008" y="-24768"/>
              <a:ext cx="422714" cy="447482"/>
              <a:chOff x="0" y="-47625"/>
              <a:chExt cx="812800" cy="860425"/>
            </a:xfrm>
          </p:grpSpPr>
          <p:sp>
            <p:nvSpPr>
              <p:cNvPr id="2095" name="Google Shape;209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6" name="Google Shape;209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7" name="Google Shape;2097;p26"/>
            <p:cNvGrpSpPr/>
            <p:nvPr/>
          </p:nvGrpSpPr>
          <p:grpSpPr>
            <a:xfrm>
              <a:off x="6590008" y="1194600"/>
              <a:ext cx="422714" cy="447482"/>
              <a:chOff x="0" y="-47625"/>
              <a:chExt cx="812800" cy="860425"/>
            </a:xfrm>
          </p:grpSpPr>
          <p:sp>
            <p:nvSpPr>
              <p:cNvPr id="2098" name="Google Shape;209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9" name="Google Shape;209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0" name="Google Shape;2100;p26"/>
            <p:cNvGrpSpPr/>
            <p:nvPr/>
          </p:nvGrpSpPr>
          <p:grpSpPr>
            <a:xfrm>
              <a:off x="0" y="2409904"/>
              <a:ext cx="422714" cy="447482"/>
              <a:chOff x="0" y="-47625"/>
              <a:chExt cx="812800" cy="860425"/>
            </a:xfrm>
          </p:grpSpPr>
          <p:sp>
            <p:nvSpPr>
              <p:cNvPr id="2101" name="Google Shape;210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02" name="Google Shape;210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3" name="Google Shape;2103;p26"/>
            <p:cNvGrpSpPr/>
            <p:nvPr/>
          </p:nvGrpSpPr>
          <p:grpSpPr>
            <a:xfrm>
              <a:off x="1647502" y="2409904"/>
              <a:ext cx="422714" cy="447482"/>
              <a:chOff x="0" y="-47625"/>
              <a:chExt cx="812800" cy="860425"/>
            </a:xfrm>
          </p:grpSpPr>
          <p:sp>
            <p:nvSpPr>
              <p:cNvPr id="2104" name="Google Shape;210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05" name="Google Shape;210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6" name="Google Shape;2106;p26"/>
            <p:cNvGrpSpPr/>
            <p:nvPr/>
          </p:nvGrpSpPr>
          <p:grpSpPr>
            <a:xfrm>
              <a:off x="3295004" y="2409904"/>
              <a:ext cx="422714" cy="447482"/>
              <a:chOff x="0" y="-47625"/>
              <a:chExt cx="812800" cy="860425"/>
            </a:xfrm>
          </p:grpSpPr>
          <p:sp>
            <p:nvSpPr>
              <p:cNvPr id="2107" name="Google Shape;210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08" name="Google Shape;210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9" name="Google Shape;2109;p26"/>
            <p:cNvGrpSpPr/>
            <p:nvPr/>
          </p:nvGrpSpPr>
          <p:grpSpPr>
            <a:xfrm>
              <a:off x="4942506" y="2409904"/>
              <a:ext cx="422714" cy="447482"/>
              <a:chOff x="0" y="-47625"/>
              <a:chExt cx="812800" cy="860425"/>
            </a:xfrm>
          </p:grpSpPr>
          <p:sp>
            <p:nvSpPr>
              <p:cNvPr id="2110" name="Google Shape;211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11" name="Google Shape;211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2" name="Google Shape;2112;p26"/>
            <p:cNvGrpSpPr/>
            <p:nvPr/>
          </p:nvGrpSpPr>
          <p:grpSpPr>
            <a:xfrm>
              <a:off x="6590008" y="2409904"/>
              <a:ext cx="422714" cy="447482"/>
              <a:chOff x="0" y="-47625"/>
              <a:chExt cx="812800" cy="860425"/>
            </a:xfrm>
          </p:grpSpPr>
          <p:sp>
            <p:nvSpPr>
              <p:cNvPr id="2113" name="Google Shape;211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14" name="Google Shape;211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5" name="Google Shape;2115;p26"/>
            <p:cNvGrpSpPr/>
            <p:nvPr/>
          </p:nvGrpSpPr>
          <p:grpSpPr>
            <a:xfrm>
              <a:off x="0" y="3625207"/>
              <a:ext cx="422714" cy="447482"/>
              <a:chOff x="0" y="-47625"/>
              <a:chExt cx="812800" cy="860425"/>
            </a:xfrm>
          </p:grpSpPr>
          <p:sp>
            <p:nvSpPr>
              <p:cNvPr id="2116" name="Google Shape;211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17" name="Google Shape;211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8" name="Google Shape;2118;p26"/>
            <p:cNvGrpSpPr/>
            <p:nvPr/>
          </p:nvGrpSpPr>
          <p:grpSpPr>
            <a:xfrm>
              <a:off x="1647502" y="3625207"/>
              <a:ext cx="422714" cy="447482"/>
              <a:chOff x="0" y="-47625"/>
              <a:chExt cx="812800" cy="860425"/>
            </a:xfrm>
          </p:grpSpPr>
          <p:sp>
            <p:nvSpPr>
              <p:cNvPr id="2119" name="Google Shape;211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0" name="Google Shape;212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1" name="Google Shape;2121;p26"/>
            <p:cNvGrpSpPr/>
            <p:nvPr/>
          </p:nvGrpSpPr>
          <p:grpSpPr>
            <a:xfrm>
              <a:off x="3295004" y="3625207"/>
              <a:ext cx="422714" cy="447482"/>
              <a:chOff x="0" y="-47625"/>
              <a:chExt cx="812800" cy="860425"/>
            </a:xfrm>
          </p:grpSpPr>
          <p:sp>
            <p:nvSpPr>
              <p:cNvPr id="2122" name="Google Shape;212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3" name="Google Shape;212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4" name="Google Shape;2124;p26"/>
            <p:cNvGrpSpPr/>
            <p:nvPr/>
          </p:nvGrpSpPr>
          <p:grpSpPr>
            <a:xfrm>
              <a:off x="4942506" y="3625207"/>
              <a:ext cx="422714" cy="447482"/>
              <a:chOff x="0" y="-47625"/>
              <a:chExt cx="812800" cy="860425"/>
            </a:xfrm>
          </p:grpSpPr>
          <p:sp>
            <p:nvSpPr>
              <p:cNvPr id="2125" name="Google Shape;212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6" name="Google Shape;212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7" name="Google Shape;2127;p26"/>
            <p:cNvGrpSpPr/>
            <p:nvPr/>
          </p:nvGrpSpPr>
          <p:grpSpPr>
            <a:xfrm>
              <a:off x="6590008" y="3625207"/>
              <a:ext cx="422714" cy="447482"/>
              <a:chOff x="0" y="-47625"/>
              <a:chExt cx="812800" cy="860425"/>
            </a:xfrm>
          </p:grpSpPr>
          <p:sp>
            <p:nvSpPr>
              <p:cNvPr id="2128" name="Google Shape;212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9" name="Google Shape;212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0" name="Google Shape;2130;p26"/>
            <p:cNvGrpSpPr/>
            <p:nvPr/>
          </p:nvGrpSpPr>
          <p:grpSpPr>
            <a:xfrm>
              <a:off x="0" y="4840511"/>
              <a:ext cx="422714" cy="447482"/>
              <a:chOff x="0" y="-47625"/>
              <a:chExt cx="812800" cy="860425"/>
            </a:xfrm>
          </p:grpSpPr>
          <p:sp>
            <p:nvSpPr>
              <p:cNvPr id="2131" name="Google Shape;213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32" name="Google Shape;213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3" name="Google Shape;2133;p26"/>
            <p:cNvGrpSpPr/>
            <p:nvPr/>
          </p:nvGrpSpPr>
          <p:grpSpPr>
            <a:xfrm>
              <a:off x="1647502" y="4840511"/>
              <a:ext cx="422714" cy="447482"/>
              <a:chOff x="0" y="-47625"/>
              <a:chExt cx="812800" cy="860425"/>
            </a:xfrm>
          </p:grpSpPr>
          <p:sp>
            <p:nvSpPr>
              <p:cNvPr id="2134" name="Google Shape;213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35" name="Google Shape;213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6" name="Google Shape;2136;p26"/>
            <p:cNvGrpSpPr/>
            <p:nvPr/>
          </p:nvGrpSpPr>
          <p:grpSpPr>
            <a:xfrm>
              <a:off x="3295004" y="4840511"/>
              <a:ext cx="422714" cy="447482"/>
              <a:chOff x="0" y="-47625"/>
              <a:chExt cx="812800" cy="860425"/>
            </a:xfrm>
          </p:grpSpPr>
          <p:sp>
            <p:nvSpPr>
              <p:cNvPr id="2137" name="Google Shape;213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38" name="Google Shape;213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9" name="Google Shape;2139;p26"/>
            <p:cNvGrpSpPr/>
            <p:nvPr/>
          </p:nvGrpSpPr>
          <p:grpSpPr>
            <a:xfrm>
              <a:off x="4942506" y="4840511"/>
              <a:ext cx="422714" cy="447482"/>
              <a:chOff x="0" y="-47625"/>
              <a:chExt cx="812800" cy="860425"/>
            </a:xfrm>
          </p:grpSpPr>
          <p:sp>
            <p:nvSpPr>
              <p:cNvPr id="2140" name="Google Shape;214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41" name="Google Shape;214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2" name="Google Shape;2142;p26"/>
            <p:cNvGrpSpPr/>
            <p:nvPr/>
          </p:nvGrpSpPr>
          <p:grpSpPr>
            <a:xfrm>
              <a:off x="6590008" y="4840511"/>
              <a:ext cx="422714" cy="447482"/>
              <a:chOff x="0" y="-47625"/>
              <a:chExt cx="812800" cy="860425"/>
            </a:xfrm>
          </p:grpSpPr>
          <p:sp>
            <p:nvSpPr>
              <p:cNvPr id="2143" name="Google Shape;214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44" name="Google Shape;214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5" name="Google Shape;2145;p26"/>
            <p:cNvGrpSpPr/>
            <p:nvPr/>
          </p:nvGrpSpPr>
          <p:grpSpPr>
            <a:xfrm>
              <a:off x="0" y="6055814"/>
              <a:ext cx="422714" cy="447482"/>
              <a:chOff x="0" y="-47625"/>
              <a:chExt cx="812800" cy="860425"/>
            </a:xfrm>
          </p:grpSpPr>
          <p:sp>
            <p:nvSpPr>
              <p:cNvPr id="2146" name="Google Shape;214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47" name="Google Shape;214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8" name="Google Shape;2148;p26"/>
            <p:cNvGrpSpPr/>
            <p:nvPr/>
          </p:nvGrpSpPr>
          <p:grpSpPr>
            <a:xfrm>
              <a:off x="1647502" y="6055814"/>
              <a:ext cx="422714" cy="447482"/>
              <a:chOff x="0" y="-47625"/>
              <a:chExt cx="812800" cy="860425"/>
            </a:xfrm>
          </p:grpSpPr>
          <p:sp>
            <p:nvSpPr>
              <p:cNvPr id="2149" name="Google Shape;214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0" name="Google Shape;215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1" name="Google Shape;2151;p26"/>
            <p:cNvGrpSpPr/>
            <p:nvPr/>
          </p:nvGrpSpPr>
          <p:grpSpPr>
            <a:xfrm>
              <a:off x="3295004" y="6055814"/>
              <a:ext cx="422714" cy="447482"/>
              <a:chOff x="0" y="-47625"/>
              <a:chExt cx="812800" cy="860425"/>
            </a:xfrm>
          </p:grpSpPr>
          <p:sp>
            <p:nvSpPr>
              <p:cNvPr id="2152" name="Google Shape;215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3" name="Google Shape;215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4" name="Google Shape;2154;p26"/>
            <p:cNvGrpSpPr/>
            <p:nvPr/>
          </p:nvGrpSpPr>
          <p:grpSpPr>
            <a:xfrm>
              <a:off x="4942506" y="6055814"/>
              <a:ext cx="422714" cy="447482"/>
              <a:chOff x="0" y="-47625"/>
              <a:chExt cx="812800" cy="860425"/>
            </a:xfrm>
          </p:grpSpPr>
          <p:sp>
            <p:nvSpPr>
              <p:cNvPr id="2155" name="Google Shape;215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6" name="Google Shape;215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7" name="Google Shape;2157;p26"/>
            <p:cNvGrpSpPr/>
            <p:nvPr/>
          </p:nvGrpSpPr>
          <p:grpSpPr>
            <a:xfrm>
              <a:off x="6590008" y="6055814"/>
              <a:ext cx="422714" cy="447482"/>
              <a:chOff x="0" y="-47625"/>
              <a:chExt cx="812800" cy="860425"/>
            </a:xfrm>
          </p:grpSpPr>
          <p:sp>
            <p:nvSpPr>
              <p:cNvPr id="2158" name="Google Shape;215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9" name="Google Shape;215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160" name="Google Shape;216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50169">
            <a:off x="-1017594" y="7990328"/>
            <a:ext cx="3702788" cy="196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71547" y="7570966"/>
            <a:ext cx="2037723" cy="213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9157" y="-1043756"/>
            <a:ext cx="3542250" cy="25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p27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8" name="Google Shape;2168;p27"/>
          <p:cNvGraphicFramePr/>
          <p:nvPr/>
        </p:nvGraphicFramePr>
        <p:xfrm>
          <a:off x="2002520" y="24990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3064350"/>
              </a:tblGrid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1ST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CE2E1"/>
                    </a:solidFill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January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CE2E1"/>
                    </a:solidFill>
                  </a:tcPr>
                </a:tc>
              </a:tr>
              <a:tr h="133847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February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CE2E1"/>
                    </a:solidFill>
                  </a:tcPr>
                </a:tc>
              </a:tr>
              <a:tr h="134875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March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CE2E1"/>
                    </a:solidFill>
                  </a:tcPr>
                </a:tc>
              </a:tr>
              <a:tr h="133427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69" name="Google Shape;2169;p27"/>
          <p:cNvGraphicFramePr/>
          <p:nvPr/>
        </p:nvGraphicFramePr>
        <p:xfrm>
          <a:off x="5294841" y="24990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3006525"/>
              </a:tblGrid>
              <a:tr h="64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2ND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7ED"/>
                    </a:solidFill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April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7ED"/>
                    </a:solidFill>
                  </a:tcPr>
                </a:tc>
              </a:tr>
              <a:tr h="134615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May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7ED"/>
                    </a:solidFill>
                  </a:tcPr>
                </a:tc>
              </a:tr>
              <a:tr h="135650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June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C7ED"/>
                    </a:solidFill>
                  </a:tcPr>
                </a:tc>
              </a:tr>
              <a:tr h="134192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70" name="Google Shape;2170;p27"/>
          <p:cNvGraphicFramePr/>
          <p:nvPr/>
        </p:nvGraphicFramePr>
        <p:xfrm>
          <a:off x="8529333" y="24982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3006525"/>
              </a:tblGrid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3RD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5EF"/>
                    </a:solidFill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July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5EF"/>
                    </a:solidFill>
                  </a:tcPr>
                </a:tc>
              </a:tr>
              <a:tr h="133847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August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5EF"/>
                    </a:solidFill>
                  </a:tcPr>
                </a:tc>
              </a:tr>
              <a:tr h="134875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September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5EF"/>
                    </a:solidFill>
                  </a:tcPr>
                </a:tc>
              </a:tr>
              <a:tr h="133427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71" name="Google Shape;2171;p27"/>
          <p:cNvGraphicFramePr/>
          <p:nvPr/>
        </p:nvGraphicFramePr>
        <p:xfrm>
          <a:off x="11763824" y="25297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2993400"/>
              </a:tblGrid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4TH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F6"/>
                    </a:solidFill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October</a:t>
                      </a:r>
                      <a:endParaRPr b="1"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F6"/>
                    </a:solidFill>
                  </a:tcPr>
                </a:tc>
              </a:tr>
              <a:tr h="133847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November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F6"/>
                    </a:solidFill>
                  </a:tcPr>
                </a:tc>
              </a:tr>
              <a:tr h="1348750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December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5B5F6"/>
                    </a:solidFill>
                  </a:tcPr>
                </a:tc>
              </a:tr>
              <a:tr h="1334275">
                <a:tc>
                  <a:txBody>
                    <a:bodyPr/>
                    <a:lstStyle/>
                    <a:p>
                      <a:pPr indent="-140421" lvl="1" marL="280843" marR="0" rtl="0" algn="l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5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2" name="Google Shape;2172;p27"/>
          <p:cNvSpPr txBox="1"/>
          <p:nvPr/>
        </p:nvSpPr>
        <p:spPr>
          <a:xfrm>
            <a:off x="1906954" y="1019175"/>
            <a:ext cx="12571046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YOUR TOPIC OR IDEA</a:t>
            </a:r>
            <a:endParaRPr/>
          </a:p>
        </p:txBody>
      </p:sp>
      <p:grpSp>
        <p:nvGrpSpPr>
          <p:cNvPr id="2173" name="Google Shape;2173;p27"/>
          <p:cNvGrpSpPr/>
          <p:nvPr/>
        </p:nvGrpSpPr>
        <p:grpSpPr>
          <a:xfrm>
            <a:off x="13455826" y="1466258"/>
            <a:ext cx="239784" cy="253834"/>
            <a:chOff x="0" y="-47625"/>
            <a:chExt cx="812800" cy="860425"/>
          </a:xfrm>
        </p:grpSpPr>
        <p:sp>
          <p:nvSpPr>
            <p:cNvPr id="2174" name="Google Shape;2174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75" name="Google Shape;2175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6" name="Google Shape;2176;p27"/>
          <p:cNvGrpSpPr/>
          <p:nvPr/>
        </p:nvGrpSpPr>
        <p:grpSpPr>
          <a:xfrm>
            <a:off x="13961321" y="1466258"/>
            <a:ext cx="239784" cy="253834"/>
            <a:chOff x="0" y="-47625"/>
            <a:chExt cx="812800" cy="860425"/>
          </a:xfrm>
        </p:grpSpPr>
        <p:sp>
          <p:nvSpPr>
            <p:cNvPr id="2177" name="Google Shape;2177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78" name="Google Shape;2178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9" name="Google Shape;2179;p27"/>
          <p:cNvGrpSpPr/>
          <p:nvPr/>
        </p:nvGrpSpPr>
        <p:grpSpPr>
          <a:xfrm>
            <a:off x="14466816" y="1466258"/>
            <a:ext cx="239784" cy="253834"/>
            <a:chOff x="0" y="-47625"/>
            <a:chExt cx="812800" cy="860425"/>
          </a:xfrm>
        </p:grpSpPr>
        <p:sp>
          <p:nvSpPr>
            <p:cNvPr id="2180" name="Google Shape;2180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81" name="Google Shape;2181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2" name="Google Shape;2182;p27"/>
          <p:cNvGrpSpPr/>
          <p:nvPr/>
        </p:nvGrpSpPr>
        <p:grpSpPr>
          <a:xfrm>
            <a:off x="15977846" y="8604458"/>
            <a:ext cx="3601252" cy="3352365"/>
            <a:chOff x="0" y="-16959"/>
            <a:chExt cx="4801669" cy="4469821"/>
          </a:xfrm>
        </p:grpSpPr>
        <p:grpSp>
          <p:nvGrpSpPr>
            <p:cNvPr id="2183" name="Google Shape;2183;p27"/>
            <p:cNvGrpSpPr/>
            <p:nvPr/>
          </p:nvGrpSpPr>
          <p:grpSpPr>
            <a:xfrm>
              <a:off x="0" y="-16959"/>
              <a:ext cx="289436" cy="306395"/>
              <a:chOff x="0" y="-47625"/>
              <a:chExt cx="812800" cy="860425"/>
            </a:xfrm>
          </p:grpSpPr>
          <p:sp>
            <p:nvSpPr>
              <p:cNvPr id="2184" name="Google Shape;21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85" name="Google Shape;218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6" name="Google Shape;2186;p27"/>
            <p:cNvGrpSpPr/>
            <p:nvPr/>
          </p:nvGrpSpPr>
          <p:grpSpPr>
            <a:xfrm>
              <a:off x="0" y="817953"/>
              <a:ext cx="289436" cy="306395"/>
              <a:chOff x="0" y="-47625"/>
              <a:chExt cx="812800" cy="860425"/>
            </a:xfrm>
          </p:grpSpPr>
          <p:sp>
            <p:nvSpPr>
              <p:cNvPr id="2187" name="Google Shape;21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88" name="Google Shape;218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9" name="Google Shape;2189;p27"/>
            <p:cNvGrpSpPr/>
            <p:nvPr/>
          </p:nvGrpSpPr>
          <p:grpSpPr>
            <a:xfrm>
              <a:off x="1128058" y="-16959"/>
              <a:ext cx="289436" cy="306395"/>
              <a:chOff x="0" y="-47625"/>
              <a:chExt cx="812800" cy="860425"/>
            </a:xfrm>
          </p:grpSpPr>
          <p:sp>
            <p:nvSpPr>
              <p:cNvPr id="2190" name="Google Shape;21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91" name="Google Shape;219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2" name="Google Shape;2192;p27"/>
            <p:cNvGrpSpPr/>
            <p:nvPr/>
          </p:nvGrpSpPr>
          <p:grpSpPr>
            <a:xfrm>
              <a:off x="1128058" y="817953"/>
              <a:ext cx="289436" cy="306395"/>
              <a:chOff x="0" y="-47625"/>
              <a:chExt cx="812800" cy="860425"/>
            </a:xfrm>
          </p:grpSpPr>
          <p:sp>
            <p:nvSpPr>
              <p:cNvPr id="2193" name="Google Shape;21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94" name="Google Shape;219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5" name="Google Shape;2195;p27"/>
            <p:cNvGrpSpPr/>
            <p:nvPr/>
          </p:nvGrpSpPr>
          <p:grpSpPr>
            <a:xfrm>
              <a:off x="2256117" y="-16959"/>
              <a:ext cx="289436" cy="306395"/>
              <a:chOff x="0" y="-47625"/>
              <a:chExt cx="812800" cy="860425"/>
            </a:xfrm>
          </p:grpSpPr>
          <p:sp>
            <p:nvSpPr>
              <p:cNvPr id="2196" name="Google Shape;21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97" name="Google Shape;219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8" name="Google Shape;2198;p27"/>
            <p:cNvGrpSpPr/>
            <p:nvPr/>
          </p:nvGrpSpPr>
          <p:grpSpPr>
            <a:xfrm>
              <a:off x="2256117" y="817953"/>
              <a:ext cx="289436" cy="306395"/>
              <a:chOff x="0" y="-47625"/>
              <a:chExt cx="812800" cy="860425"/>
            </a:xfrm>
          </p:grpSpPr>
          <p:sp>
            <p:nvSpPr>
              <p:cNvPr id="2199" name="Google Shape;21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0" name="Google Shape;220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1" name="Google Shape;2201;p27"/>
            <p:cNvGrpSpPr/>
            <p:nvPr/>
          </p:nvGrpSpPr>
          <p:grpSpPr>
            <a:xfrm>
              <a:off x="3384175" y="-16959"/>
              <a:ext cx="289436" cy="306395"/>
              <a:chOff x="0" y="-47625"/>
              <a:chExt cx="812800" cy="860425"/>
            </a:xfrm>
          </p:grpSpPr>
          <p:sp>
            <p:nvSpPr>
              <p:cNvPr id="2202" name="Google Shape;22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3" name="Google Shape;220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4" name="Google Shape;2204;p27"/>
            <p:cNvGrpSpPr/>
            <p:nvPr/>
          </p:nvGrpSpPr>
          <p:grpSpPr>
            <a:xfrm>
              <a:off x="3384175" y="817953"/>
              <a:ext cx="289436" cy="306395"/>
              <a:chOff x="0" y="-47625"/>
              <a:chExt cx="812800" cy="860425"/>
            </a:xfrm>
          </p:grpSpPr>
          <p:sp>
            <p:nvSpPr>
              <p:cNvPr id="2205" name="Google Shape;22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6" name="Google Shape;220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7" name="Google Shape;2207;p27"/>
            <p:cNvGrpSpPr/>
            <p:nvPr/>
          </p:nvGrpSpPr>
          <p:grpSpPr>
            <a:xfrm>
              <a:off x="4512233" y="-16959"/>
              <a:ext cx="289436" cy="306395"/>
              <a:chOff x="0" y="-47625"/>
              <a:chExt cx="812800" cy="860425"/>
            </a:xfrm>
          </p:grpSpPr>
          <p:sp>
            <p:nvSpPr>
              <p:cNvPr id="2208" name="Google Shape;22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9" name="Google Shape;220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0" name="Google Shape;2210;p27"/>
            <p:cNvGrpSpPr/>
            <p:nvPr/>
          </p:nvGrpSpPr>
          <p:grpSpPr>
            <a:xfrm>
              <a:off x="4512233" y="817953"/>
              <a:ext cx="289436" cy="306395"/>
              <a:chOff x="0" y="-47625"/>
              <a:chExt cx="812800" cy="860425"/>
            </a:xfrm>
          </p:grpSpPr>
          <p:sp>
            <p:nvSpPr>
              <p:cNvPr id="2211" name="Google Shape;22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12" name="Google Shape;221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3" name="Google Shape;2213;p27"/>
            <p:cNvGrpSpPr/>
            <p:nvPr/>
          </p:nvGrpSpPr>
          <p:grpSpPr>
            <a:xfrm>
              <a:off x="0" y="1650081"/>
              <a:ext cx="289436" cy="306395"/>
              <a:chOff x="0" y="-47625"/>
              <a:chExt cx="812800" cy="860425"/>
            </a:xfrm>
          </p:grpSpPr>
          <p:sp>
            <p:nvSpPr>
              <p:cNvPr id="2214" name="Google Shape;22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15" name="Google Shape;221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6" name="Google Shape;2216;p27"/>
            <p:cNvGrpSpPr/>
            <p:nvPr/>
          </p:nvGrpSpPr>
          <p:grpSpPr>
            <a:xfrm>
              <a:off x="1128058" y="1650081"/>
              <a:ext cx="289436" cy="306395"/>
              <a:chOff x="0" y="-47625"/>
              <a:chExt cx="812800" cy="860425"/>
            </a:xfrm>
          </p:grpSpPr>
          <p:sp>
            <p:nvSpPr>
              <p:cNvPr id="2217" name="Google Shape;22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18" name="Google Shape;221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9" name="Google Shape;2219;p27"/>
            <p:cNvGrpSpPr/>
            <p:nvPr/>
          </p:nvGrpSpPr>
          <p:grpSpPr>
            <a:xfrm>
              <a:off x="2256117" y="1650081"/>
              <a:ext cx="289436" cy="306395"/>
              <a:chOff x="0" y="-47625"/>
              <a:chExt cx="812800" cy="860425"/>
            </a:xfrm>
          </p:grpSpPr>
          <p:sp>
            <p:nvSpPr>
              <p:cNvPr id="2220" name="Google Shape;22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21" name="Google Shape;222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2" name="Google Shape;2222;p27"/>
            <p:cNvGrpSpPr/>
            <p:nvPr/>
          </p:nvGrpSpPr>
          <p:grpSpPr>
            <a:xfrm>
              <a:off x="3384175" y="1650081"/>
              <a:ext cx="289436" cy="306395"/>
              <a:chOff x="0" y="-47625"/>
              <a:chExt cx="812800" cy="860425"/>
            </a:xfrm>
          </p:grpSpPr>
          <p:sp>
            <p:nvSpPr>
              <p:cNvPr id="2223" name="Google Shape;22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24" name="Google Shape;222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5" name="Google Shape;2225;p27"/>
            <p:cNvGrpSpPr/>
            <p:nvPr/>
          </p:nvGrpSpPr>
          <p:grpSpPr>
            <a:xfrm>
              <a:off x="4512233" y="1650081"/>
              <a:ext cx="289436" cy="306395"/>
              <a:chOff x="0" y="-47625"/>
              <a:chExt cx="812800" cy="860425"/>
            </a:xfrm>
          </p:grpSpPr>
          <p:sp>
            <p:nvSpPr>
              <p:cNvPr id="2226" name="Google Shape;22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27" name="Google Shape;222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8" name="Google Shape;2228;p27"/>
            <p:cNvGrpSpPr/>
            <p:nvPr/>
          </p:nvGrpSpPr>
          <p:grpSpPr>
            <a:xfrm>
              <a:off x="0" y="2482210"/>
              <a:ext cx="289436" cy="306395"/>
              <a:chOff x="0" y="-47625"/>
              <a:chExt cx="812800" cy="860425"/>
            </a:xfrm>
          </p:grpSpPr>
          <p:sp>
            <p:nvSpPr>
              <p:cNvPr id="2229" name="Google Shape;22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0" name="Google Shape;223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1" name="Google Shape;2231;p27"/>
            <p:cNvGrpSpPr/>
            <p:nvPr/>
          </p:nvGrpSpPr>
          <p:grpSpPr>
            <a:xfrm>
              <a:off x="1128058" y="2482210"/>
              <a:ext cx="289436" cy="306395"/>
              <a:chOff x="0" y="-47625"/>
              <a:chExt cx="812800" cy="860425"/>
            </a:xfrm>
          </p:grpSpPr>
          <p:sp>
            <p:nvSpPr>
              <p:cNvPr id="2232" name="Google Shape;22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3" name="Google Shape;223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4" name="Google Shape;2234;p27"/>
            <p:cNvGrpSpPr/>
            <p:nvPr/>
          </p:nvGrpSpPr>
          <p:grpSpPr>
            <a:xfrm>
              <a:off x="2256117" y="2482210"/>
              <a:ext cx="289436" cy="306395"/>
              <a:chOff x="0" y="-47625"/>
              <a:chExt cx="812800" cy="860425"/>
            </a:xfrm>
          </p:grpSpPr>
          <p:sp>
            <p:nvSpPr>
              <p:cNvPr id="2235" name="Google Shape;22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6" name="Google Shape;223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7" name="Google Shape;2237;p27"/>
            <p:cNvGrpSpPr/>
            <p:nvPr/>
          </p:nvGrpSpPr>
          <p:grpSpPr>
            <a:xfrm>
              <a:off x="3384175" y="2482210"/>
              <a:ext cx="289436" cy="306395"/>
              <a:chOff x="0" y="-47625"/>
              <a:chExt cx="812800" cy="860425"/>
            </a:xfrm>
          </p:grpSpPr>
          <p:sp>
            <p:nvSpPr>
              <p:cNvPr id="2238" name="Google Shape;22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9" name="Google Shape;223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0" name="Google Shape;2240;p27"/>
            <p:cNvGrpSpPr/>
            <p:nvPr/>
          </p:nvGrpSpPr>
          <p:grpSpPr>
            <a:xfrm>
              <a:off x="4512233" y="2482210"/>
              <a:ext cx="289436" cy="306395"/>
              <a:chOff x="0" y="-47625"/>
              <a:chExt cx="812800" cy="860425"/>
            </a:xfrm>
          </p:grpSpPr>
          <p:sp>
            <p:nvSpPr>
              <p:cNvPr id="2241" name="Google Shape;22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42" name="Google Shape;224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3" name="Google Shape;2243;p27"/>
            <p:cNvGrpSpPr/>
            <p:nvPr/>
          </p:nvGrpSpPr>
          <p:grpSpPr>
            <a:xfrm>
              <a:off x="0" y="3314338"/>
              <a:ext cx="289436" cy="306395"/>
              <a:chOff x="0" y="-47625"/>
              <a:chExt cx="812800" cy="860425"/>
            </a:xfrm>
          </p:grpSpPr>
          <p:sp>
            <p:nvSpPr>
              <p:cNvPr id="2244" name="Google Shape;22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45" name="Google Shape;224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6" name="Google Shape;2246;p27"/>
            <p:cNvGrpSpPr/>
            <p:nvPr/>
          </p:nvGrpSpPr>
          <p:grpSpPr>
            <a:xfrm>
              <a:off x="1128058" y="3314338"/>
              <a:ext cx="289436" cy="306395"/>
              <a:chOff x="0" y="-47625"/>
              <a:chExt cx="812800" cy="860425"/>
            </a:xfrm>
          </p:grpSpPr>
          <p:sp>
            <p:nvSpPr>
              <p:cNvPr id="2247" name="Google Shape;22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48" name="Google Shape;224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9" name="Google Shape;2249;p27"/>
            <p:cNvGrpSpPr/>
            <p:nvPr/>
          </p:nvGrpSpPr>
          <p:grpSpPr>
            <a:xfrm>
              <a:off x="2256117" y="3314338"/>
              <a:ext cx="289436" cy="306395"/>
              <a:chOff x="0" y="-47625"/>
              <a:chExt cx="812800" cy="860425"/>
            </a:xfrm>
          </p:grpSpPr>
          <p:sp>
            <p:nvSpPr>
              <p:cNvPr id="2250" name="Google Shape;22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51" name="Google Shape;225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2" name="Google Shape;2252;p27"/>
            <p:cNvGrpSpPr/>
            <p:nvPr/>
          </p:nvGrpSpPr>
          <p:grpSpPr>
            <a:xfrm>
              <a:off x="3384175" y="3314338"/>
              <a:ext cx="289436" cy="306395"/>
              <a:chOff x="0" y="-47625"/>
              <a:chExt cx="812800" cy="860425"/>
            </a:xfrm>
          </p:grpSpPr>
          <p:sp>
            <p:nvSpPr>
              <p:cNvPr id="2253" name="Google Shape;22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54" name="Google Shape;225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5" name="Google Shape;2255;p27"/>
            <p:cNvGrpSpPr/>
            <p:nvPr/>
          </p:nvGrpSpPr>
          <p:grpSpPr>
            <a:xfrm>
              <a:off x="4512233" y="3314338"/>
              <a:ext cx="289436" cy="306395"/>
              <a:chOff x="0" y="-47625"/>
              <a:chExt cx="812800" cy="860425"/>
            </a:xfrm>
          </p:grpSpPr>
          <p:sp>
            <p:nvSpPr>
              <p:cNvPr id="2256" name="Google Shape;22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57" name="Google Shape;225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8" name="Google Shape;2258;p27"/>
            <p:cNvGrpSpPr/>
            <p:nvPr/>
          </p:nvGrpSpPr>
          <p:grpSpPr>
            <a:xfrm>
              <a:off x="0" y="4146467"/>
              <a:ext cx="289436" cy="306395"/>
              <a:chOff x="0" y="-47625"/>
              <a:chExt cx="812800" cy="860425"/>
            </a:xfrm>
          </p:grpSpPr>
          <p:sp>
            <p:nvSpPr>
              <p:cNvPr id="2259" name="Google Shape;22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0" name="Google Shape;226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1" name="Google Shape;2261;p27"/>
            <p:cNvGrpSpPr/>
            <p:nvPr/>
          </p:nvGrpSpPr>
          <p:grpSpPr>
            <a:xfrm>
              <a:off x="1128058" y="4146467"/>
              <a:ext cx="289436" cy="306395"/>
              <a:chOff x="0" y="-47625"/>
              <a:chExt cx="812800" cy="860425"/>
            </a:xfrm>
          </p:grpSpPr>
          <p:sp>
            <p:nvSpPr>
              <p:cNvPr id="2262" name="Google Shape;22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3" name="Google Shape;226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4" name="Google Shape;2264;p27"/>
            <p:cNvGrpSpPr/>
            <p:nvPr/>
          </p:nvGrpSpPr>
          <p:grpSpPr>
            <a:xfrm>
              <a:off x="2256117" y="4146467"/>
              <a:ext cx="289436" cy="306395"/>
              <a:chOff x="0" y="-47625"/>
              <a:chExt cx="812800" cy="860425"/>
            </a:xfrm>
          </p:grpSpPr>
          <p:sp>
            <p:nvSpPr>
              <p:cNvPr id="2265" name="Google Shape;226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6" name="Google Shape;226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7" name="Google Shape;2267;p27"/>
            <p:cNvGrpSpPr/>
            <p:nvPr/>
          </p:nvGrpSpPr>
          <p:grpSpPr>
            <a:xfrm>
              <a:off x="3384175" y="4146467"/>
              <a:ext cx="289436" cy="306395"/>
              <a:chOff x="0" y="-47625"/>
              <a:chExt cx="812800" cy="860425"/>
            </a:xfrm>
          </p:grpSpPr>
          <p:sp>
            <p:nvSpPr>
              <p:cNvPr id="2268" name="Google Shape;226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9" name="Google Shape;226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0" name="Google Shape;2270;p27"/>
            <p:cNvGrpSpPr/>
            <p:nvPr/>
          </p:nvGrpSpPr>
          <p:grpSpPr>
            <a:xfrm>
              <a:off x="4512233" y="4146467"/>
              <a:ext cx="289436" cy="306395"/>
              <a:chOff x="0" y="-47625"/>
              <a:chExt cx="812800" cy="860425"/>
            </a:xfrm>
          </p:grpSpPr>
          <p:sp>
            <p:nvSpPr>
              <p:cNvPr id="2271" name="Google Shape;227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72" name="Google Shape;227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73" name="Google Shape;2273;p27"/>
          <p:cNvGrpSpPr/>
          <p:nvPr/>
        </p:nvGrpSpPr>
        <p:grpSpPr>
          <a:xfrm>
            <a:off x="-1170795" y="-699452"/>
            <a:ext cx="2341590" cy="2179761"/>
            <a:chOff x="0" y="-11027"/>
            <a:chExt cx="3122121" cy="2906348"/>
          </a:xfrm>
        </p:grpSpPr>
        <p:grpSp>
          <p:nvGrpSpPr>
            <p:cNvPr id="2274" name="Google Shape;2274;p27"/>
            <p:cNvGrpSpPr/>
            <p:nvPr/>
          </p:nvGrpSpPr>
          <p:grpSpPr>
            <a:xfrm>
              <a:off x="0" y="-11027"/>
              <a:ext cx="188196" cy="199223"/>
              <a:chOff x="0" y="-47625"/>
              <a:chExt cx="812800" cy="860425"/>
            </a:xfrm>
          </p:grpSpPr>
          <p:sp>
            <p:nvSpPr>
              <p:cNvPr id="2275" name="Google Shape;227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76" name="Google Shape;227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7" name="Google Shape;2277;p27"/>
            <p:cNvGrpSpPr/>
            <p:nvPr/>
          </p:nvGrpSpPr>
          <p:grpSpPr>
            <a:xfrm>
              <a:off x="0" y="531846"/>
              <a:ext cx="188196" cy="199223"/>
              <a:chOff x="0" y="-47625"/>
              <a:chExt cx="812800" cy="860425"/>
            </a:xfrm>
          </p:grpSpPr>
          <p:sp>
            <p:nvSpPr>
              <p:cNvPr id="2278" name="Google Shape;227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79" name="Google Shape;227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0" name="Google Shape;2280;p27"/>
            <p:cNvGrpSpPr/>
            <p:nvPr/>
          </p:nvGrpSpPr>
          <p:grpSpPr>
            <a:xfrm>
              <a:off x="733481" y="-11027"/>
              <a:ext cx="188196" cy="199223"/>
              <a:chOff x="0" y="-47625"/>
              <a:chExt cx="812800" cy="860425"/>
            </a:xfrm>
          </p:grpSpPr>
          <p:sp>
            <p:nvSpPr>
              <p:cNvPr id="2281" name="Google Shape;228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82" name="Google Shape;228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3" name="Google Shape;2283;p27"/>
            <p:cNvGrpSpPr/>
            <p:nvPr/>
          </p:nvGrpSpPr>
          <p:grpSpPr>
            <a:xfrm>
              <a:off x="733481" y="531846"/>
              <a:ext cx="188196" cy="199223"/>
              <a:chOff x="0" y="-47625"/>
              <a:chExt cx="812800" cy="860425"/>
            </a:xfrm>
          </p:grpSpPr>
          <p:sp>
            <p:nvSpPr>
              <p:cNvPr id="2284" name="Google Shape;22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85" name="Google Shape;228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6" name="Google Shape;2286;p27"/>
            <p:cNvGrpSpPr/>
            <p:nvPr/>
          </p:nvGrpSpPr>
          <p:grpSpPr>
            <a:xfrm>
              <a:off x="1466962" y="-11027"/>
              <a:ext cx="188196" cy="199223"/>
              <a:chOff x="0" y="-47625"/>
              <a:chExt cx="812800" cy="860425"/>
            </a:xfrm>
          </p:grpSpPr>
          <p:sp>
            <p:nvSpPr>
              <p:cNvPr id="2287" name="Google Shape;22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88" name="Google Shape;228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9" name="Google Shape;2289;p27"/>
            <p:cNvGrpSpPr/>
            <p:nvPr/>
          </p:nvGrpSpPr>
          <p:grpSpPr>
            <a:xfrm>
              <a:off x="1466962" y="531846"/>
              <a:ext cx="188196" cy="199223"/>
              <a:chOff x="0" y="-47625"/>
              <a:chExt cx="812800" cy="860425"/>
            </a:xfrm>
          </p:grpSpPr>
          <p:sp>
            <p:nvSpPr>
              <p:cNvPr id="2290" name="Google Shape;22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91" name="Google Shape;229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2" name="Google Shape;2292;p27"/>
            <p:cNvGrpSpPr/>
            <p:nvPr/>
          </p:nvGrpSpPr>
          <p:grpSpPr>
            <a:xfrm>
              <a:off x="2200444" y="-11027"/>
              <a:ext cx="188196" cy="199223"/>
              <a:chOff x="0" y="-47625"/>
              <a:chExt cx="812800" cy="860425"/>
            </a:xfrm>
          </p:grpSpPr>
          <p:sp>
            <p:nvSpPr>
              <p:cNvPr id="2293" name="Google Shape;22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94" name="Google Shape;229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5" name="Google Shape;2295;p27"/>
            <p:cNvGrpSpPr/>
            <p:nvPr/>
          </p:nvGrpSpPr>
          <p:grpSpPr>
            <a:xfrm>
              <a:off x="2200444" y="531846"/>
              <a:ext cx="188196" cy="199223"/>
              <a:chOff x="0" y="-47625"/>
              <a:chExt cx="812800" cy="860425"/>
            </a:xfrm>
          </p:grpSpPr>
          <p:sp>
            <p:nvSpPr>
              <p:cNvPr id="2296" name="Google Shape;22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97" name="Google Shape;229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8" name="Google Shape;2298;p27"/>
            <p:cNvGrpSpPr/>
            <p:nvPr/>
          </p:nvGrpSpPr>
          <p:grpSpPr>
            <a:xfrm>
              <a:off x="2933925" y="-11027"/>
              <a:ext cx="188196" cy="199223"/>
              <a:chOff x="0" y="-47625"/>
              <a:chExt cx="812800" cy="860425"/>
            </a:xfrm>
          </p:grpSpPr>
          <p:sp>
            <p:nvSpPr>
              <p:cNvPr id="2299" name="Google Shape;22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0" name="Google Shape;230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1" name="Google Shape;2301;p27"/>
            <p:cNvGrpSpPr/>
            <p:nvPr/>
          </p:nvGrpSpPr>
          <p:grpSpPr>
            <a:xfrm>
              <a:off x="2933925" y="531846"/>
              <a:ext cx="188196" cy="199223"/>
              <a:chOff x="0" y="-47625"/>
              <a:chExt cx="812800" cy="860425"/>
            </a:xfrm>
          </p:grpSpPr>
          <p:sp>
            <p:nvSpPr>
              <p:cNvPr id="2302" name="Google Shape;23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3" name="Google Shape;230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4" name="Google Shape;2304;p27"/>
            <p:cNvGrpSpPr/>
            <p:nvPr/>
          </p:nvGrpSpPr>
          <p:grpSpPr>
            <a:xfrm>
              <a:off x="0" y="1072909"/>
              <a:ext cx="188196" cy="199223"/>
              <a:chOff x="0" y="-47625"/>
              <a:chExt cx="812800" cy="860425"/>
            </a:xfrm>
          </p:grpSpPr>
          <p:sp>
            <p:nvSpPr>
              <p:cNvPr id="2305" name="Google Shape;23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6" name="Google Shape;230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7" name="Google Shape;2307;p27"/>
            <p:cNvGrpSpPr/>
            <p:nvPr/>
          </p:nvGrpSpPr>
          <p:grpSpPr>
            <a:xfrm>
              <a:off x="733481" y="1072909"/>
              <a:ext cx="188196" cy="199223"/>
              <a:chOff x="0" y="-47625"/>
              <a:chExt cx="812800" cy="860425"/>
            </a:xfrm>
          </p:grpSpPr>
          <p:sp>
            <p:nvSpPr>
              <p:cNvPr id="2308" name="Google Shape;23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9" name="Google Shape;230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0" name="Google Shape;2310;p27"/>
            <p:cNvGrpSpPr/>
            <p:nvPr/>
          </p:nvGrpSpPr>
          <p:grpSpPr>
            <a:xfrm>
              <a:off x="1466962" y="1072909"/>
              <a:ext cx="188196" cy="199223"/>
              <a:chOff x="0" y="-47625"/>
              <a:chExt cx="812800" cy="860425"/>
            </a:xfrm>
          </p:grpSpPr>
          <p:sp>
            <p:nvSpPr>
              <p:cNvPr id="2311" name="Google Shape;23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12" name="Google Shape;231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3" name="Google Shape;2313;p27"/>
            <p:cNvGrpSpPr/>
            <p:nvPr/>
          </p:nvGrpSpPr>
          <p:grpSpPr>
            <a:xfrm>
              <a:off x="2200444" y="1072909"/>
              <a:ext cx="188196" cy="199223"/>
              <a:chOff x="0" y="-47625"/>
              <a:chExt cx="812800" cy="860425"/>
            </a:xfrm>
          </p:grpSpPr>
          <p:sp>
            <p:nvSpPr>
              <p:cNvPr id="2314" name="Google Shape;23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15" name="Google Shape;231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6" name="Google Shape;2316;p27"/>
            <p:cNvGrpSpPr/>
            <p:nvPr/>
          </p:nvGrpSpPr>
          <p:grpSpPr>
            <a:xfrm>
              <a:off x="2933925" y="1072909"/>
              <a:ext cx="188196" cy="199223"/>
              <a:chOff x="0" y="-47625"/>
              <a:chExt cx="812800" cy="860425"/>
            </a:xfrm>
          </p:grpSpPr>
          <p:sp>
            <p:nvSpPr>
              <p:cNvPr id="2317" name="Google Shape;23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18" name="Google Shape;231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9" name="Google Shape;2319;p27"/>
            <p:cNvGrpSpPr/>
            <p:nvPr/>
          </p:nvGrpSpPr>
          <p:grpSpPr>
            <a:xfrm>
              <a:off x="0" y="1613972"/>
              <a:ext cx="188196" cy="199223"/>
              <a:chOff x="0" y="-47625"/>
              <a:chExt cx="812800" cy="860425"/>
            </a:xfrm>
          </p:grpSpPr>
          <p:sp>
            <p:nvSpPr>
              <p:cNvPr id="2320" name="Google Shape;23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21" name="Google Shape;232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2" name="Google Shape;2322;p27"/>
            <p:cNvGrpSpPr/>
            <p:nvPr/>
          </p:nvGrpSpPr>
          <p:grpSpPr>
            <a:xfrm>
              <a:off x="733481" y="1613972"/>
              <a:ext cx="188196" cy="199223"/>
              <a:chOff x="0" y="-47625"/>
              <a:chExt cx="812800" cy="860425"/>
            </a:xfrm>
          </p:grpSpPr>
          <p:sp>
            <p:nvSpPr>
              <p:cNvPr id="2323" name="Google Shape;23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24" name="Google Shape;232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5" name="Google Shape;2325;p27"/>
            <p:cNvGrpSpPr/>
            <p:nvPr/>
          </p:nvGrpSpPr>
          <p:grpSpPr>
            <a:xfrm>
              <a:off x="1466962" y="1613972"/>
              <a:ext cx="188196" cy="199223"/>
              <a:chOff x="0" y="-47625"/>
              <a:chExt cx="812800" cy="860425"/>
            </a:xfrm>
          </p:grpSpPr>
          <p:sp>
            <p:nvSpPr>
              <p:cNvPr id="2326" name="Google Shape;23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27" name="Google Shape;232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8" name="Google Shape;2328;p27"/>
            <p:cNvGrpSpPr/>
            <p:nvPr/>
          </p:nvGrpSpPr>
          <p:grpSpPr>
            <a:xfrm>
              <a:off x="2200444" y="1613972"/>
              <a:ext cx="188196" cy="199223"/>
              <a:chOff x="0" y="-47625"/>
              <a:chExt cx="812800" cy="860425"/>
            </a:xfrm>
          </p:grpSpPr>
          <p:sp>
            <p:nvSpPr>
              <p:cNvPr id="2329" name="Google Shape;23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0" name="Google Shape;233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1" name="Google Shape;2331;p27"/>
            <p:cNvGrpSpPr/>
            <p:nvPr/>
          </p:nvGrpSpPr>
          <p:grpSpPr>
            <a:xfrm>
              <a:off x="2933925" y="1613972"/>
              <a:ext cx="188196" cy="199223"/>
              <a:chOff x="0" y="-47625"/>
              <a:chExt cx="812800" cy="860425"/>
            </a:xfrm>
          </p:grpSpPr>
          <p:sp>
            <p:nvSpPr>
              <p:cNvPr id="2332" name="Google Shape;23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3" name="Google Shape;233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4" name="Google Shape;2334;p27"/>
            <p:cNvGrpSpPr/>
            <p:nvPr/>
          </p:nvGrpSpPr>
          <p:grpSpPr>
            <a:xfrm>
              <a:off x="0" y="2155035"/>
              <a:ext cx="188196" cy="199223"/>
              <a:chOff x="0" y="-47625"/>
              <a:chExt cx="812800" cy="860425"/>
            </a:xfrm>
          </p:grpSpPr>
          <p:sp>
            <p:nvSpPr>
              <p:cNvPr id="2335" name="Google Shape;23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6" name="Google Shape;233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7" name="Google Shape;2337;p27"/>
            <p:cNvGrpSpPr/>
            <p:nvPr/>
          </p:nvGrpSpPr>
          <p:grpSpPr>
            <a:xfrm>
              <a:off x="733481" y="2155035"/>
              <a:ext cx="188196" cy="199223"/>
              <a:chOff x="0" y="-47625"/>
              <a:chExt cx="812800" cy="860425"/>
            </a:xfrm>
          </p:grpSpPr>
          <p:sp>
            <p:nvSpPr>
              <p:cNvPr id="2338" name="Google Shape;23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9" name="Google Shape;233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0" name="Google Shape;2340;p27"/>
            <p:cNvGrpSpPr/>
            <p:nvPr/>
          </p:nvGrpSpPr>
          <p:grpSpPr>
            <a:xfrm>
              <a:off x="1466962" y="2155035"/>
              <a:ext cx="188196" cy="199223"/>
              <a:chOff x="0" y="-47625"/>
              <a:chExt cx="812800" cy="860425"/>
            </a:xfrm>
          </p:grpSpPr>
          <p:sp>
            <p:nvSpPr>
              <p:cNvPr id="2341" name="Google Shape;23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42" name="Google Shape;234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3" name="Google Shape;2343;p27"/>
            <p:cNvGrpSpPr/>
            <p:nvPr/>
          </p:nvGrpSpPr>
          <p:grpSpPr>
            <a:xfrm>
              <a:off x="2200444" y="2155035"/>
              <a:ext cx="188196" cy="199223"/>
              <a:chOff x="0" y="-47625"/>
              <a:chExt cx="812800" cy="860425"/>
            </a:xfrm>
          </p:grpSpPr>
          <p:sp>
            <p:nvSpPr>
              <p:cNvPr id="2344" name="Google Shape;23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45" name="Google Shape;234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6" name="Google Shape;2346;p27"/>
            <p:cNvGrpSpPr/>
            <p:nvPr/>
          </p:nvGrpSpPr>
          <p:grpSpPr>
            <a:xfrm>
              <a:off x="2933925" y="2155035"/>
              <a:ext cx="188196" cy="199223"/>
              <a:chOff x="0" y="-47625"/>
              <a:chExt cx="812800" cy="860425"/>
            </a:xfrm>
          </p:grpSpPr>
          <p:sp>
            <p:nvSpPr>
              <p:cNvPr id="2347" name="Google Shape;23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48" name="Google Shape;234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9" name="Google Shape;2349;p27"/>
            <p:cNvGrpSpPr/>
            <p:nvPr/>
          </p:nvGrpSpPr>
          <p:grpSpPr>
            <a:xfrm>
              <a:off x="0" y="2696098"/>
              <a:ext cx="188196" cy="199223"/>
              <a:chOff x="0" y="-47625"/>
              <a:chExt cx="812800" cy="860425"/>
            </a:xfrm>
          </p:grpSpPr>
          <p:sp>
            <p:nvSpPr>
              <p:cNvPr id="2350" name="Google Shape;23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51" name="Google Shape;235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2" name="Google Shape;2352;p27"/>
            <p:cNvGrpSpPr/>
            <p:nvPr/>
          </p:nvGrpSpPr>
          <p:grpSpPr>
            <a:xfrm>
              <a:off x="733481" y="2696098"/>
              <a:ext cx="188196" cy="199223"/>
              <a:chOff x="0" y="-47625"/>
              <a:chExt cx="812800" cy="860425"/>
            </a:xfrm>
          </p:grpSpPr>
          <p:sp>
            <p:nvSpPr>
              <p:cNvPr id="2353" name="Google Shape;23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54" name="Google Shape;235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5" name="Google Shape;2355;p27"/>
            <p:cNvGrpSpPr/>
            <p:nvPr/>
          </p:nvGrpSpPr>
          <p:grpSpPr>
            <a:xfrm>
              <a:off x="1466962" y="2696098"/>
              <a:ext cx="188196" cy="199223"/>
              <a:chOff x="0" y="-47625"/>
              <a:chExt cx="812800" cy="860425"/>
            </a:xfrm>
          </p:grpSpPr>
          <p:sp>
            <p:nvSpPr>
              <p:cNvPr id="2356" name="Google Shape;23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57" name="Google Shape;235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8" name="Google Shape;2358;p27"/>
            <p:cNvGrpSpPr/>
            <p:nvPr/>
          </p:nvGrpSpPr>
          <p:grpSpPr>
            <a:xfrm>
              <a:off x="2200444" y="2696098"/>
              <a:ext cx="188196" cy="199223"/>
              <a:chOff x="0" y="-47625"/>
              <a:chExt cx="812800" cy="860425"/>
            </a:xfrm>
          </p:grpSpPr>
          <p:sp>
            <p:nvSpPr>
              <p:cNvPr id="2359" name="Google Shape;23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60" name="Google Shape;236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1" name="Google Shape;2361;p27"/>
            <p:cNvGrpSpPr/>
            <p:nvPr/>
          </p:nvGrpSpPr>
          <p:grpSpPr>
            <a:xfrm>
              <a:off x="2933925" y="2696098"/>
              <a:ext cx="188196" cy="199223"/>
              <a:chOff x="0" y="-47625"/>
              <a:chExt cx="812800" cy="860425"/>
            </a:xfrm>
          </p:grpSpPr>
          <p:sp>
            <p:nvSpPr>
              <p:cNvPr id="2362" name="Google Shape;23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63" name="Google Shape;236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8" name="Google Shape;2368;p28"/>
          <p:cNvPicPr preferRelativeResize="0"/>
          <p:nvPr/>
        </p:nvPicPr>
        <p:blipFill rotWithShape="1">
          <a:blip r:embed="rId3">
            <a:alphaModFix amt="85000"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9" name="Google Shape;2369;p28"/>
          <p:cNvGrpSpPr/>
          <p:nvPr/>
        </p:nvGrpSpPr>
        <p:grpSpPr>
          <a:xfrm>
            <a:off x="852576" y="7080669"/>
            <a:ext cx="16575244" cy="3339257"/>
            <a:chOff x="-2003" y="-214365"/>
            <a:chExt cx="4365496" cy="879475"/>
          </a:xfrm>
        </p:grpSpPr>
        <p:sp>
          <p:nvSpPr>
            <p:cNvPr id="2370" name="Google Shape;2370;p28"/>
            <p:cNvSpPr/>
            <p:nvPr/>
          </p:nvSpPr>
          <p:spPr>
            <a:xfrm>
              <a:off x="0" y="0"/>
              <a:ext cx="4363493" cy="452081"/>
            </a:xfrm>
            <a:custGeom>
              <a:rect b="b" l="l" r="r" t="t"/>
              <a:pathLst>
                <a:path extrusionOk="0" h="452081" w="4363493">
                  <a:moveTo>
                    <a:pt x="0" y="0"/>
                  </a:moveTo>
                  <a:lnTo>
                    <a:pt x="4363493" y="0"/>
                  </a:lnTo>
                  <a:lnTo>
                    <a:pt x="4363493" y="452081"/>
                  </a:lnTo>
                  <a:lnTo>
                    <a:pt x="0" y="452081"/>
                  </a:lnTo>
                  <a:close/>
                </a:path>
              </a:pathLst>
            </a:custGeom>
            <a:solidFill>
              <a:srgbClr val="F3C5E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371" name="Google Shape;2371;p28"/>
            <p:cNvSpPr txBox="1"/>
            <p:nvPr/>
          </p:nvSpPr>
          <p:spPr>
            <a:xfrm>
              <a:off x="-2003" y="-214365"/>
              <a:ext cx="1499396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WRITE A HEADING HERE</a:t>
              </a:r>
              <a:endParaRPr/>
            </a:p>
          </p:txBody>
        </p:sp>
      </p:grpSp>
      <p:grpSp>
        <p:nvGrpSpPr>
          <p:cNvPr id="2372" name="Google Shape;2372;p28"/>
          <p:cNvGrpSpPr/>
          <p:nvPr/>
        </p:nvGrpSpPr>
        <p:grpSpPr>
          <a:xfrm>
            <a:off x="15709932" y="7760645"/>
            <a:ext cx="239784" cy="253834"/>
            <a:chOff x="0" y="-47625"/>
            <a:chExt cx="812800" cy="860425"/>
          </a:xfrm>
        </p:grpSpPr>
        <p:sp>
          <p:nvSpPr>
            <p:cNvPr id="2373" name="Google Shape;2373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74" name="Google Shape;2374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5" name="Google Shape;2375;p28"/>
          <p:cNvGrpSpPr/>
          <p:nvPr/>
        </p:nvGrpSpPr>
        <p:grpSpPr>
          <a:xfrm>
            <a:off x="1327294" y="9477140"/>
            <a:ext cx="239784" cy="253834"/>
            <a:chOff x="0" y="-47625"/>
            <a:chExt cx="812800" cy="860425"/>
          </a:xfrm>
        </p:grpSpPr>
        <p:sp>
          <p:nvSpPr>
            <p:cNvPr id="2376" name="Google Shape;2376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77" name="Google Shape;2377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8" name="Google Shape;2378;p28"/>
          <p:cNvGrpSpPr/>
          <p:nvPr/>
        </p:nvGrpSpPr>
        <p:grpSpPr>
          <a:xfrm>
            <a:off x="16215427" y="7760645"/>
            <a:ext cx="239784" cy="253834"/>
            <a:chOff x="0" y="-47625"/>
            <a:chExt cx="812800" cy="860425"/>
          </a:xfrm>
        </p:grpSpPr>
        <p:sp>
          <p:nvSpPr>
            <p:cNvPr id="2379" name="Google Shape;2379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0" name="Google Shape;2380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1" name="Google Shape;2381;p28"/>
          <p:cNvGrpSpPr/>
          <p:nvPr/>
        </p:nvGrpSpPr>
        <p:grpSpPr>
          <a:xfrm>
            <a:off x="1832789" y="9477140"/>
            <a:ext cx="239784" cy="253834"/>
            <a:chOff x="0" y="-47625"/>
            <a:chExt cx="812800" cy="860425"/>
          </a:xfrm>
        </p:grpSpPr>
        <p:sp>
          <p:nvSpPr>
            <p:cNvPr id="2382" name="Google Shape;2382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3" name="Google Shape;2383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4" name="Google Shape;2384;p28"/>
          <p:cNvGrpSpPr/>
          <p:nvPr/>
        </p:nvGrpSpPr>
        <p:grpSpPr>
          <a:xfrm>
            <a:off x="16720922" y="7760645"/>
            <a:ext cx="239784" cy="253834"/>
            <a:chOff x="0" y="-47625"/>
            <a:chExt cx="812800" cy="860425"/>
          </a:xfrm>
        </p:grpSpPr>
        <p:sp>
          <p:nvSpPr>
            <p:cNvPr id="2385" name="Google Shape;2385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6" name="Google Shape;2386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7" name="Google Shape;2387;p28"/>
          <p:cNvGrpSpPr/>
          <p:nvPr/>
        </p:nvGrpSpPr>
        <p:grpSpPr>
          <a:xfrm>
            <a:off x="2338284" y="9477140"/>
            <a:ext cx="239784" cy="253834"/>
            <a:chOff x="0" y="-47625"/>
            <a:chExt cx="812800" cy="860425"/>
          </a:xfrm>
        </p:grpSpPr>
        <p:sp>
          <p:nvSpPr>
            <p:cNvPr id="2388" name="Google Shape;2388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9" name="Google Shape;2389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0" name="Google Shape;2390;p28"/>
          <p:cNvGrpSpPr/>
          <p:nvPr/>
        </p:nvGrpSpPr>
        <p:grpSpPr>
          <a:xfrm>
            <a:off x="15304519" y="-1062186"/>
            <a:ext cx="3909563" cy="3639368"/>
            <a:chOff x="0" y="-18411"/>
            <a:chExt cx="5212750" cy="4852491"/>
          </a:xfrm>
        </p:grpSpPr>
        <p:grpSp>
          <p:nvGrpSpPr>
            <p:cNvPr id="2391" name="Google Shape;2391;p28"/>
            <p:cNvGrpSpPr/>
            <p:nvPr/>
          </p:nvGrpSpPr>
          <p:grpSpPr>
            <a:xfrm>
              <a:off x="0" y="-18411"/>
              <a:ext cx="314215" cy="332626"/>
              <a:chOff x="0" y="-47625"/>
              <a:chExt cx="812800" cy="860425"/>
            </a:xfrm>
          </p:grpSpPr>
          <p:sp>
            <p:nvSpPr>
              <p:cNvPr id="2392" name="Google Shape;239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393" name="Google Shape;2393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4" name="Google Shape;2394;p28"/>
            <p:cNvGrpSpPr/>
            <p:nvPr/>
          </p:nvGrpSpPr>
          <p:grpSpPr>
            <a:xfrm>
              <a:off x="0" y="887979"/>
              <a:ext cx="314215" cy="332626"/>
              <a:chOff x="0" y="-47625"/>
              <a:chExt cx="812800" cy="860425"/>
            </a:xfrm>
          </p:grpSpPr>
          <p:sp>
            <p:nvSpPr>
              <p:cNvPr id="2395" name="Google Shape;239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396" name="Google Shape;2396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7" name="Google Shape;2397;p28"/>
            <p:cNvGrpSpPr/>
            <p:nvPr/>
          </p:nvGrpSpPr>
          <p:grpSpPr>
            <a:xfrm>
              <a:off x="1224634" y="-18411"/>
              <a:ext cx="314215" cy="332626"/>
              <a:chOff x="0" y="-47625"/>
              <a:chExt cx="812800" cy="860425"/>
            </a:xfrm>
          </p:grpSpPr>
          <p:sp>
            <p:nvSpPr>
              <p:cNvPr id="2398" name="Google Shape;239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399" name="Google Shape;2399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0" name="Google Shape;2400;p28"/>
            <p:cNvGrpSpPr/>
            <p:nvPr/>
          </p:nvGrpSpPr>
          <p:grpSpPr>
            <a:xfrm>
              <a:off x="1224634" y="887979"/>
              <a:ext cx="314215" cy="332626"/>
              <a:chOff x="0" y="-47625"/>
              <a:chExt cx="812800" cy="860425"/>
            </a:xfrm>
          </p:grpSpPr>
          <p:sp>
            <p:nvSpPr>
              <p:cNvPr id="2401" name="Google Shape;240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02" name="Google Shape;2402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3" name="Google Shape;2403;p28"/>
            <p:cNvGrpSpPr/>
            <p:nvPr/>
          </p:nvGrpSpPr>
          <p:grpSpPr>
            <a:xfrm>
              <a:off x="2449268" y="-18411"/>
              <a:ext cx="314215" cy="332626"/>
              <a:chOff x="0" y="-47625"/>
              <a:chExt cx="812800" cy="860425"/>
            </a:xfrm>
          </p:grpSpPr>
          <p:sp>
            <p:nvSpPr>
              <p:cNvPr id="2404" name="Google Shape;240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05" name="Google Shape;2405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6" name="Google Shape;2406;p28"/>
            <p:cNvGrpSpPr/>
            <p:nvPr/>
          </p:nvGrpSpPr>
          <p:grpSpPr>
            <a:xfrm>
              <a:off x="2449268" y="887979"/>
              <a:ext cx="314215" cy="332626"/>
              <a:chOff x="0" y="-47625"/>
              <a:chExt cx="812800" cy="860425"/>
            </a:xfrm>
          </p:grpSpPr>
          <p:sp>
            <p:nvSpPr>
              <p:cNvPr id="2407" name="Google Shape;240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08" name="Google Shape;2408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9" name="Google Shape;2409;p28"/>
            <p:cNvGrpSpPr/>
            <p:nvPr/>
          </p:nvGrpSpPr>
          <p:grpSpPr>
            <a:xfrm>
              <a:off x="3673901" y="-18411"/>
              <a:ext cx="314215" cy="332626"/>
              <a:chOff x="0" y="-47625"/>
              <a:chExt cx="812800" cy="860425"/>
            </a:xfrm>
          </p:grpSpPr>
          <p:sp>
            <p:nvSpPr>
              <p:cNvPr id="2410" name="Google Shape;241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11" name="Google Shape;2411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2" name="Google Shape;2412;p28"/>
            <p:cNvGrpSpPr/>
            <p:nvPr/>
          </p:nvGrpSpPr>
          <p:grpSpPr>
            <a:xfrm>
              <a:off x="3673901" y="887979"/>
              <a:ext cx="314215" cy="332626"/>
              <a:chOff x="0" y="-47625"/>
              <a:chExt cx="812800" cy="860425"/>
            </a:xfrm>
          </p:grpSpPr>
          <p:sp>
            <p:nvSpPr>
              <p:cNvPr id="2413" name="Google Shape;241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14" name="Google Shape;2414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5" name="Google Shape;2415;p28"/>
            <p:cNvGrpSpPr/>
            <p:nvPr/>
          </p:nvGrpSpPr>
          <p:grpSpPr>
            <a:xfrm>
              <a:off x="4898535" y="-18411"/>
              <a:ext cx="314215" cy="332626"/>
              <a:chOff x="0" y="-47625"/>
              <a:chExt cx="812800" cy="860425"/>
            </a:xfrm>
          </p:grpSpPr>
          <p:sp>
            <p:nvSpPr>
              <p:cNvPr id="2416" name="Google Shape;241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17" name="Google Shape;2417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8" name="Google Shape;2418;p28"/>
            <p:cNvGrpSpPr/>
            <p:nvPr/>
          </p:nvGrpSpPr>
          <p:grpSpPr>
            <a:xfrm>
              <a:off x="4898535" y="887979"/>
              <a:ext cx="314215" cy="332626"/>
              <a:chOff x="0" y="-47625"/>
              <a:chExt cx="812800" cy="860425"/>
            </a:xfrm>
          </p:grpSpPr>
          <p:sp>
            <p:nvSpPr>
              <p:cNvPr id="2419" name="Google Shape;241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0" name="Google Shape;2420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1" name="Google Shape;2421;p28"/>
            <p:cNvGrpSpPr/>
            <p:nvPr/>
          </p:nvGrpSpPr>
          <p:grpSpPr>
            <a:xfrm>
              <a:off x="0" y="1791348"/>
              <a:ext cx="314215" cy="332626"/>
              <a:chOff x="0" y="-47625"/>
              <a:chExt cx="812800" cy="860425"/>
            </a:xfrm>
          </p:grpSpPr>
          <p:sp>
            <p:nvSpPr>
              <p:cNvPr id="2422" name="Google Shape;242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3" name="Google Shape;2423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4" name="Google Shape;2424;p28"/>
            <p:cNvGrpSpPr/>
            <p:nvPr/>
          </p:nvGrpSpPr>
          <p:grpSpPr>
            <a:xfrm>
              <a:off x="1224634" y="1791348"/>
              <a:ext cx="314215" cy="332626"/>
              <a:chOff x="0" y="-47625"/>
              <a:chExt cx="812800" cy="860425"/>
            </a:xfrm>
          </p:grpSpPr>
          <p:sp>
            <p:nvSpPr>
              <p:cNvPr id="2425" name="Google Shape;242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6" name="Google Shape;2426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7" name="Google Shape;2427;p28"/>
            <p:cNvGrpSpPr/>
            <p:nvPr/>
          </p:nvGrpSpPr>
          <p:grpSpPr>
            <a:xfrm>
              <a:off x="2449268" y="1791348"/>
              <a:ext cx="314215" cy="332626"/>
              <a:chOff x="0" y="-47625"/>
              <a:chExt cx="812800" cy="860425"/>
            </a:xfrm>
          </p:grpSpPr>
          <p:sp>
            <p:nvSpPr>
              <p:cNvPr id="2428" name="Google Shape;242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9" name="Google Shape;2429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0" name="Google Shape;2430;p28"/>
            <p:cNvGrpSpPr/>
            <p:nvPr/>
          </p:nvGrpSpPr>
          <p:grpSpPr>
            <a:xfrm>
              <a:off x="3673901" y="1791348"/>
              <a:ext cx="314215" cy="332626"/>
              <a:chOff x="0" y="-47625"/>
              <a:chExt cx="812800" cy="860425"/>
            </a:xfrm>
          </p:grpSpPr>
          <p:sp>
            <p:nvSpPr>
              <p:cNvPr id="2431" name="Google Shape;243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32" name="Google Shape;2432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3" name="Google Shape;2433;p28"/>
            <p:cNvGrpSpPr/>
            <p:nvPr/>
          </p:nvGrpSpPr>
          <p:grpSpPr>
            <a:xfrm>
              <a:off x="4898535" y="1791348"/>
              <a:ext cx="314215" cy="332626"/>
              <a:chOff x="0" y="-47625"/>
              <a:chExt cx="812800" cy="860425"/>
            </a:xfrm>
          </p:grpSpPr>
          <p:sp>
            <p:nvSpPr>
              <p:cNvPr id="2434" name="Google Shape;243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35" name="Google Shape;2435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6" name="Google Shape;2436;p28"/>
            <p:cNvGrpSpPr/>
            <p:nvPr/>
          </p:nvGrpSpPr>
          <p:grpSpPr>
            <a:xfrm>
              <a:off x="0" y="2694717"/>
              <a:ext cx="314215" cy="332626"/>
              <a:chOff x="0" y="-47625"/>
              <a:chExt cx="812800" cy="860425"/>
            </a:xfrm>
          </p:grpSpPr>
          <p:sp>
            <p:nvSpPr>
              <p:cNvPr id="2437" name="Google Shape;243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38" name="Google Shape;2438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9" name="Google Shape;2439;p28"/>
            <p:cNvGrpSpPr/>
            <p:nvPr/>
          </p:nvGrpSpPr>
          <p:grpSpPr>
            <a:xfrm>
              <a:off x="1224634" y="2694717"/>
              <a:ext cx="314215" cy="332626"/>
              <a:chOff x="0" y="-47625"/>
              <a:chExt cx="812800" cy="860425"/>
            </a:xfrm>
          </p:grpSpPr>
          <p:sp>
            <p:nvSpPr>
              <p:cNvPr id="2440" name="Google Shape;244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41" name="Google Shape;2441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2" name="Google Shape;2442;p28"/>
            <p:cNvGrpSpPr/>
            <p:nvPr/>
          </p:nvGrpSpPr>
          <p:grpSpPr>
            <a:xfrm>
              <a:off x="2449268" y="2694717"/>
              <a:ext cx="314215" cy="332626"/>
              <a:chOff x="0" y="-47625"/>
              <a:chExt cx="812800" cy="860425"/>
            </a:xfrm>
          </p:grpSpPr>
          <p:sp>
            <p:nvSpPr>
              <p:cNvPr id="2443" name="Google Shape;244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44" name="Google Shape;2444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5" name="Google Shape;2445;p28"/>
            <p:cNvGrpSpPr/>
            <p:nvPr/>
          </p:nvGrpSpPr>
          <p:grpSpPr>
            <a:xfrm>
              <a:off x="3673901" y="2694717"/>
              <a:ext cx="314215" cy="332626"/>
              <a:chOff x="0" y="-47625"/>
              <a:chExt cx="812800" cy="860425"/>
            </a:xfrm>
          </p:grpSpPr>
          <p:sp>
            <p:nvSpPr>
              <p:cNvPr id="2446" name="Google Shape;244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47" name="Google Shape;2447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8" name="Google Shape;2448;p28"/>
            <p:cNvGrpSpPr/>
            <p:nvPr/>
          </p:nvGrpSpPr>
          <p:grpSpPr>
            <a:xfrm>
              <a:off x="4898535" y="2694717"/>
              <a:ext cx="314215" cy="332626"/>
              <a:chOff x="0" y="-47625"/>
              <a:chExt cx="812800" cy="860425"/>
            </a:xfrm>
          </p:grpSpPr>
          <p:sp>
            <p:nvSpPr>
              <p:cNvPr id="2449" name="Google Shape;244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0" name="Google Shape;2450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1" name="Google Shape;2451;p28"/>
            <p:cNvGrpSpPr/>
            <p:nvPr/>
          </p:nvGrpSpPr>
          <p:grpSpPr>
            <a:xfrm>
              <a:off x="0" y="3598085"/>
              <a:ext cx="314215" cy="332626"/>
              <a:chOff x="0" y="-47625"/>
              <a:chExt cx="812800" cy="860425"/>
            </a:xfrm>
          </p:grpSpPr>
          <p:sp>
            <p:nvSpPr>
              <p:cNvPr id="2452" name="Google Shape;245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3" name="Google Shape;2453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4" name="Google Shape;2454;p28"/>
            <p:cNvGrpSpPr/>
            <p:nvPr/>
          </p:nvGrpSpPr>
          <p:grpSpPr>
            <a:xfrm>
              <a:off x="1224634" y="3598085"/>
              <a:ext cx="314215" cy="332626"/>
              <a:chOff x="0" y="-47625"/>
              <a:chExt cx="812800" cy="860425"/>
            </a:xfrm>
          </p:grpSpPr>
          <p:sp>
            <p:nvSpPr>
              <p:cNvPr id="2455" name="Google Shape;245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6" name="Google Shape;2456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7" name="Google Shape;2457;p28"/>
            <p:cNvGrpSpPr/>
            <p:nvPr/>
          </p:nvGrpSpPr>
          <p:grpSpPr>
            <a:xfrm>
              <a:off x="2449268" y="3598085"/>
              <a:ext cx="314215" cy="332626"/>
              <a:chOff x="0" y="-47625"/>
              <a:chExt cx="812800" cy="860425"/>
            </a:xfrm>
          </p:grpSpPr>
          <p:sp>
            <p:nvSpPr>
              <p:cNvPr id="2458" name="Google Shape;245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9" name="Google Shape;2459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0" name="Google Shape;2460;p28"/>
            <p:cNvGrpSpPr/>
            <p:nvPr/>
          </p:nvGrpSpPr>
          <p:grpSpPr>
            <a:xfrm>
              <a:off x="3673901" y="3598085"/>
              <a:ext cx="314215" cy="332626"/>
              <a:chOff x="0" y="-47625"/>
              <a:chExt cx="812800" cy="860425"/>
            </a:xfrm>
          </p:grpSpPr>
          <p:sp>
            <p:nvSpPr>
              <p:cNvPr id="2461" name="Google Shape;246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62" name="Google Shape;2462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3" name="Google Shape;2463;p28"/>
            <p:cNvGrpSpPr/>
            <p:nvPr/>
          </p:nvGrpSpPr>
          <p:grpSpPr>
            <a:xfrm>
              <a:off x="4898535" y="3598085"/>
              <a:ext cx="314215" cy="332626"/>
              <a:chOff x="0" y="-47625"/>
              <a:chExt cx="812800" cy="860425"/>
            </a:xfrm>
          </p:grpSpPr>
          <p:sp>
            <p:nvSpPr>
              <p:cNvPr id="2464" name="Google Shape;246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65" name="Google Shape;2465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6" name="Google Shape;2466;p28"/>
            <p:cNvGrpSpPr/>
            <p:nvPr/>
          </p:nvGrpSpPr>
          <p:grpSpPr>
            <a:xfrm>
              <a:off x="0" y="4501454"/>
              <a:ext cx="314215" cy="332626"/>
              <a:chOff x="0" y="-47625"/>
              <a:chExt cx="812800" cy="860425"/>
            </a:xfrm>
          </p:grpSpPr>
          <p:sp>
            <p:nvSpPr>
              <p:cNvPr id="2467" name="Google Shape;246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68" name="Google Shape;2468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9" name="Google Shape;2469;p28"/>
            <p:cNvGrpSpPr/>
            <p:nvPr/>
          </p:nvGrpSpPr>
          <p:grpSpPr>
            <a:xfrm>
              <a:off x="1224634" y="4501454"/>
              <a:ext cx="314215" cy="332626"/>
              <a:chOff x="0" y="-47625"/>
              <a:chExt cx="812800" cy="860425"/>
            </a:xfrm>
          </p:grpSpPr>
          <p:sp>
            <p:nvSpPr>
              <p:cNvPr id="2470" name="Google Shape;247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71" name="Google Shape;2471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2" name="Google Shape;2472;p28"/>
            <p:cNvGrpSpPr/>
            <p:nvPr/>
          </p:nvGrpSpPr>
          <p:grpSpPr>
            <a:xfrm>
              <a:off x="2449268" y="4501454"/>
              <a:ext cx="314215" cy="332626"/>
              <a:chOff x="0" y="-47625"/>
              <a:chExt cx="812800" cy="860425"/>
            </a:xfrm>
          </p:grpSpPr>
          <p:sp>
            <p:nvSpPr>
              <p:cNvPr id="2473" name="Google Shape;247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74" name="Google Shape;2474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5" name="Google Shape;2475;p28"/>
            <p:cNvGrpSpPr/>
            <p:nvPr/>
          </p:nvGrpSpPr>
          <p:grpSpPr>
            <a:xfrm>
              <a:off x="3673901" y="4501454"/>
              <a:ext cx="314215" cy="332626"/>
              <a:chOff x="0" y="-47625"/>
              <a:chExt cx="812800" cy="860425"/>
            </a:xfrm>
          </p:grpSpPr>
          <p:sp>
            <p:nvSpPr>
              <p:cNvPr id="2476" name="Google Shape;247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77" name="Google Shape;2477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8" name="Google Shape;2478;p28"/>
            <p:cNvGrpSpPr/>
            <p:nvPr/>
          </p:nvGrpSpPr>
          <p:grpSpPr>
            <a:xfrm>
              <a:off x="4898535" y="4501454"/>
              <a:ext cx="314215" cy="332626"/>
              <a:chOff x="0" y="-47625"/>
              <a:chExt cx="812800" cy="860425"/>
            </a:xfrm>
          </p:grpSpPr>
          <p:sp>
            <p:nvSpPr>
              <p:cNvPr id="2479" name="Google Shape;247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80" name="Google Shape;2480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5" name="Google Shape;2485;p29"/>
          <p:cNvPicPr preferRelativeResize="0"/>
          <p:nvPr/>
        </p:nvPicPr>
        <p:blipFill rotWithShape="1">
          <a:blip r:embed="rId3">
            <a:alphaModFix/>
          </a:blip>
          <a:srcRect b="16666" l="-14230" r="-14231" t="35158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6" name="Google Shape;2486;p29"/>
          <p:cNvGrpSpPr/>
          <p:nvPr/>
        </p:nvGrpSpPr>
        <p:grpSpPr>
          <a:xfrm>
            <a:off x="9144000" y="495771"/>
            <a:ext cx="9575182" cy="9295457"/>
            <a:chOff x="0" y="0"/>
            <a:chExt cx="12766909" cy="12393943"/>
          </a:xfrm>
        </p:grpSpPr>
        <p:pic>
          <p:nvPicPr>
            <p:cNvPr id="2487" name="Google Shape;2487;p29"/>
            <p:cNvPicPr preferRelativeResize="0"/>
            <p:nvPr/>
          </p:nvPicPr>
          <p:blipFill rotWithShape="1">
            <a:blip r:embed="rId4">
              <a:alphaModFix/>
            </a:blip>
            <a:srcRect b="26674" l="0" r="0" t="14193"/>
            <a:stretch/>
          </p:blipFill>
          <p:spPr>
            <a:xfrm>
              <a:off x="0" y="0"/>
              <a:ext cx="12766909" cy="4035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8" name="Google Shape;2488;p29"/>
            <p:cNvPicPr preferRelativeResize="0"/>
            <p:nvPr/>
          </p:nvPicPr>
          <p:blipFill rotWithShape="1">
            <a:blip r:embed="rId5">
              <a:alphaModFix/>
            </a:blip>
            <a:srcRect b="18203" l="0" r="0" t="18204"/>
            <a:stretch/>
          </p:blipFill>
          <p:spPr>
            <a:xfrm>
              <a:off x="0" y="4179131"/>
              <a:ext cx="12766909" cy="4035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9" name="Google Shape;2489;p29"/>
            <p:cNvPicPr preferRelativeResize="0"/>
            <p:nvPr/>
          </p:nvPicPr>
          <p:blipFill rotWithShape="1">
            <a:blip r:embed="rId6">
              <a:alphaModFix/>
            </a:blip>
            <a:srcRect b="24264" l="0" r="0" t="24265"/>
            <a:stretch/>
          </p:blipFill>
          <p:spPr>
            <a:xfrm>
              <a:off x="0" y="8358261"/>
              <a:ext cx="12766909" cy="40356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0" name="Google Shape;2490;p29"/>
          <p:cNvSpPr txBox="1"/>
          <p:nvPr/>
        </p:nvSpPr>
        <p:spPr>
          <a:xfrm>
            <a:off x="1354345" y="4347716"/>
            <a:ext cx="53340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Write a caption for the photos.</a:t>
            </a:r>
            <a:endParaRPr/>
          </a:p>
        </p:txBody>
      </p:sp>
      <p:grpSp>
        <p:nvGrpSpPr>
          <p:cNvPr id="2491" name="Google Shape;2491;p29"/>
          <p:cNvGrpSpPr/>
          <p:nvPr/>
        </p:nvGrpSpPr>
        <p:grpSpPr>
          <a:xfrm>
            <a:off x="1354345" y="3798635"/>
            <a:ext cx="239784" cy="253834"/>
            <a:chOff x="0" y="-47625"/>
            <a:chExt cx="812800" cy="860425"/>
          </a:xfrm>
        </p:grpSpPr>
        <p:sp>
          <p:nvSpPr>
            <p:cNvPr id="2492" name="Google Shape;2492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3" name="Google Shape;2493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4" name="Google Shape;2494;p29"/>
          <p:cNvGrpSpPr/>
          <p:nvPr/>
        </p:nvGrpSpPr>
        <p:grpSpPr>
          <a:xfrm>
            <a:off x="1859840" y="3798635"/>
            <a:ext cx="239784" cy="253834"/>
            <a:chOff x="0" y="-47625"/>
            <a:chExt cx="812800" cy="860425"/>
          </a:xfrm>
        </p:grpSpPr>
        <p:sp>
          <p:nvSpPr>
            <p:cNvPr id="2495" name="Google Shape;2495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6" name="Google Shape;2496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7" name="Google Shape;2497;p29"/>
          <p:cNvGrpSpPr/>
          <p:nvPr/>
        </p:nvGrpSpPr>
        <p:grpSpPr>
          <a:xfrm>
            <a:off x="2365334" y="3798635"/>
            <a:ext cx="239784" cy="253834"/>
            <a:chOff x="0" y="-47625"/>
            <a:chExt cx="812800" cy="860425"/>
          </a:xfrm>
        </p:grpSpPr>
        <p:sp>
          <p:nvSpPr>
            <p:cNvPr id="2498" name="Google Shape;2498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9" name="Google Shape;2499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0" name="Google Shape;2500;p29"/>
          <p:cNvGrpSpPr/>
          <p:nvPr/>
        </p:nvGrpSpPr>
        <p:grpSpPr>
          <a:xfrm>
            <a:off x="648781" y="2994240"/>
            <a:ext cx="18070401" cy="4132395"/>
            <a:chOff x="0" y="-47625"/>
            <a:chExt cx="4043088" cy="924586"/>
          </a:xfrm>
        </p:grpSpPr>
        <p:sp>
          <p:nvSpPr>
            <p:cNvPr id="2501" name="Google Shape;2501;p29"/>
            <p:cNvSpPr/>
            <p:nvPr/>
          </p:nvSpPr>
          <p:spPr>
            <a:xfrm>
              <a:off x="0" y="0"/>
              <a:ext cx="4043088" cy="876961"/>
            </a:xfrm>
            <a:custGeom>
              <a:rect b="b" l="l" r="r" t="t"/>
              <a:pathLst>
                <a:path extrusionOk="0" h="876961" w="4043088">
                  <a:moveTo>
                    <a:pt x="0" y="0"/>
                  </a:moveTo>
                  <a:lnTo>
                    <a:pt x="4043088" y="0"/>
                  </a:lnTo>
                  <a:lnTo>
                    <a:pt x="4043088" y="876961"/>
                  </a:lnTo>
                  <a:lnTo>
                    <a:pt x="0" y="8769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>
                  <a:alpha val="60392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02" name="Google Shape;2502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3" name="Google Shape;2503;p29"/>
          <p:cNvGrpSpPr/>
          <p:nvPr/>
        </p:nvGrpSpPr>
        <p:grpSpPr>
          <a:xfrm>
            <a:off x="-1357185" y="-883114"/>
            <a:ext cx="2951314" cy="2747346"/>
            <a:chOff x="0" y="-13898"/>
            <a:chExt cx="3935086" cy="3663127"/>
          </a:xfrm>
        </p:grpSpPr>
        <p:grpSp>
          <p:nvGrpSpPr>
            <p:cNvPr id="2504" name="Google Shape;2504;p29"/>
            <p:cNvGrpSpPr/>
            <p:nvPr/>
          </p:nvGrpSpPr>
          <p:grpSpPr>
            <a:xfrm>
              <a:off x="0" y="-13898"/>
              <a:ext cx="237200" cy="251098"/>
              <a:chOff x="0" y="-47625"/>
              <a:chExt cx="812800" cy="860425"/>
            </a:xfrm>
          </p:grpSpPr>
          <p:sp>
            <p:nvSpPr>
              <p:cNvPr id="2505" name="Google Shape;250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06" name="Google Shape;250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7" name="Google Shape;2507;p29"/>
            <p:cNvGrpSpPr/>
            <p:nvPr/>
          </p:nvGrpSpPr>
          <p:grpSpPr>
            <a:xfrm>
              <a:off x="0" y="670333"/>
              <a:ext cx="237200" cy="251098"/>
              <a:chOff x="0" y="-47625"/>
              <a:chExt cx="812800" cy="860425"/>
            </a:xfrm>
          </p:grpSpPr>
          <p:sp>
            <p:nvSpPr>
              <p:cNvPr id="2508" name="Google Shape;250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09" name="Google Shape;250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0" name="Google Shape;2510;p29"/>
            <p:cNvGrpSpPr/>
            <p:nvPr/>
          </p:nvGrpSpPr>
          <p:grpSpPr>
            <a:xfrm>
              <a:off x="924471" y="-13898"/>
              <a:ext cx="237200" cy="251098"/>
              <a:chOff x="0" y="-47625"/>
              <a:chExt cx="812800" cy="860425"/>
            </a:xfrm>
          </p:grpSpPr>
          <p:sp>
            <p:nvSpPr>
              <p:cNvPr id="2511" name="Google Shape;251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12" name="Google Shape;251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3" name="Google Shape;2513;p29"/>
            <p:cNvGrpSpPr/>
            <p:nvPr/>
          </p:nvGrpSpPr>
          <p:grpSpPr>
            <a:xfrm>
              <a:off x="924471" y="670333"/>
              <a:ext cx="237200" cy="251098"/>
              <a:chOff x="0" y="-47625"/>
              <a:chExt cx="812800" cy="860425"/>
            </a:xfrm>
          </p:grpSpPr>
          <p:sp>
            <p:nvSpPr>
              <p:cNvPr id="2514" name="Google Shape;251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15" name="Google Shape;251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6" name="Google Shape;2516;p29"/>
            <p:cNvGrpSpPr/>
            <p:nvPr/>
          </p:nvGrpSpPr>
          <p:grpSpPr>
            <a:xfrm>
              <a:off x="1848943" y="-13898"/>
              <a:ext cx="237200" cy="251098"/>
              <a:chOff x="0" y="-47625"/>
              <a:chExt cx="812800" cy="860425"/>
            </a:xfrm>
          </p:grpSpPr>
          <p:sp>
            <p:nvSpPr>
              <p:cNvPr id="2517" name="Google Shape;251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18" name="Google Shape;251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9" name="Google Shape;2519;p29"/>
            <p:cNvGrpSpPr/>
            <p:nvPr/>
          </p:nvGrpSpPr>
          <p:grpSpPr>
            <a:xfrm>
              <a:off x="1848943" y="670333"/>
              <a:ext cx="237200" cy="251098"/>
              <a:chOff x="0" y="-47625"/>
              <a:chExt cx="812800" cy="860425"/>
            </a:xfrm>
          </p:grpSpPr>
          <p:sp>
            <p:nvSpPr>
              <p:cNvPr id="2520" name="Google Shape;252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21" name="Google Shape;252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2" name="Google Shape;2522;p29"/>
            <p:cNvGrpSpPr/>
            <p:nvPr/>
          </p:nvGrpSpPr>
          <p:grpSpPr>
            <a:xfrm>
              <a:off x="2773414" y="-13898"/>
              <a:ext cx="237200" cy="251098"/>
              <a:chOff x="0" y="-47625"/>
              <a:chExt cx="812800" cy="860425"/>
            </a:xfrm>
          </p:grpSpPr>
          <p:sp>
            <p:nvSpPr>
              <p:cNvPr id="2523" name="Google Shape;252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24" name="Google Shape;252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5" name="Google Shape;2525;p29"/>
            <p:cNvGrpSpPr/>
            <p:nvPr/>
          </p:nvGrpSpPr>
          <p:grpSpPr>
            <a:xfrm>
              <a:off x="2773414" y="670333"/>
              <a:ext cx="237200" cy="251098"/>
              <a:chOff x="0" y="-47625"/>
              <a:chExt cx="812800" cy="860425"/>
            </a:xfrm>
          </p:grpSpPr>
          <p:sp>
            <p:nvSpPr>
              <p:cNvPr id="2526" name="Google Shape;252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27" name="Google Shape;252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8" name="Google Shape;2528;p29"/>
            <p:cNvGrpSpPr/>
            <p:nvPr/>
          </p:nvGrpSpPr>
          <p:grpSpPr>
            <a:xfrm>
              <a:off x="3697886" y="-13898"/>
              <a:ext cx="237200" cy="251098"/>
              <a:chOff x="0" y="-47625"/>
              <a:chExt cx="812800" cy="860425"/>
            </a:xfrm>
          </p:grpSpPr>
          <p:sp>
            <p:nvSpPr>
              <p:cNvPr id="2529" name="Google Shape;252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0" name="Google Shape;253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1" name="Google Shape;2531;p29"/>
            <p:cNvGrpSpPr/>
            <p:nvPr/>
          </p:nvGrpSpPr>
          <p:grpSpPr>
            <a:xfrm>
              <a:off x="3697886" y="670333"/>
              <a:ext cx="237200" cy="251098"/>
              <a:chOff x="0" y="-47625"/>
              <a:chExt cx="812800" cy="860425"/>
            </a:xfrm>
          </p:grpSpPr>
          <p:sp>
            <p:nvSpPr>
              <p:cNvPr id="2532" name="Google Shape;253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3" name="Google Shape;253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4" name="Google Shape;2534;p29"/>
            <p:cNvGrpSpPr/>
            <p:nvPr/>
          </p:nvGrpSpPr>
          <p:grpSpPr>
            <a:xfrm>
              <a:off x="0" y="1352282"/>
              <a:ext cx="237200" cy="251098"/>
              <a:chOff x="0" y="-47625"/>
              <a:chExt cx="812800" cy="860425"/>
            </a:xfrm>
          </p:grpSpPr>
          <p:sp>
            <p:nvSpPr>
              <p:cNvPr id="2535" name="Google Shape;253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6" name="Google Shape;253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7" name="Google Shape;2537;p29"/>
            <p:cNvGrpSpPr/>
            <p:nvPr/>
          </p:nvGrpSpPr>
          <p:grpSpPr>
            <a:xfrm>
              <a:off x="924471" y="1352282"/>
              <a:ext cx="237200" cy="251098"/>
              <a:chOff x="0" y="-47625"/>
              <a:chExt cx="812800" cy="860425"/>
            </a:xfrm>
          </p:grpSpPr>
          <p:sp>
            <p:nvSpPr>
              <p:cNvPr id="2538" name="Google Shape;253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9" name="Google Shape;253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0" name="Google Shape;2540;p29"/>
            <p:cNvGrpSpPr/>
            <p:nvPr/>
          </p:nvGrpSpPr>
          <p:grpSpPr>
            <a:xfrm>
              <a:off x="1848943" y="1352282"/>
              <a:ext cx="237200" cy="251098"/>
              <a:chOff x="0" y="-47625"/>
              <a:chExt cx="812800" cy="860425"/>
            </a:xfrm>
          </p:grpSpPr>
          <p:sp>
            <p:nvSpPr>
              <p:cNvPr id="2541" name="Google Shape;254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42" name="Google Shape;254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3" name="Google Shape;2543;p29"/>
            <p:cNvGrpSpPr/>
            <p:nvPr/>
          </p:nvGrpSpPr>
          <p:grpSpPr>
            <a:xfrm>
              <a:off x="2773414" y="1352282"/>
              <a:ext cx="237200" cy="251098"/>
              <a:chOff x="0" y="-47625"/>
              <a:chExt cx="812800" cy="860425"/>
            </a:xfrm>
          </p:grpSpPr>
          <p:sp>
            <p:nvSpPr>
              <p:cNvPr id="2544" name="Google Shape;254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45" name="Google Shape;254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6" name="Google Shape;2546;p29"/>
            <p:cNvGrpSpPr/>
            <p:nvPr/>
          </p:nvGrpSpPr>
          <p:grpSpPr>
            <a:xfrm>
              <a:off x="3697886" y="1352282"/>
              <a:ext cx="237200" cy="251098"/>
              <a:chOff x="0" y="-47625"/>
              <a:chExt cx="812800" cy="860425"/>
            </a:xfrm>
          </p:grpSpPr>
          <p:sp>
            <p:nvSpPr>
              <p:cNvPr id="2547" name="Google Shape;254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48" name="Google Shape;254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9" name="Google Shape;2549;p29"/>
            <p:cNvGrpSpPr/>
            <p:nvPr/>
          </p:nvGrpSpPr>
          <p:grpSpPr>
            <a:xfrm>
              <a:off x="0" y="2034232"/>
              <a:ext cx="237200" cy="251098"/>
              <a:chOff x="0" y="-47625"/>
              <a:chExt cx="812800" cy="860425"/>
            </a:xfrm>
          </p:grpSpPr>
          <p:sp>
            <p:nvSpPr>
              <p:cNvPr id="2550" name="Google Shape;255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51" name="Google Shape;255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2" name="Google Shape;2552;p29"/>
            <p:cNvGrpSpPr/>
            <p:nvPr/>
          </p:nvGrpSpPr>
          <p:grpSpPr>
            <a:xfrm>
              <a:off x="924471" y="2034232"/>
              <a:ext cx="237200" cy="251098"/>
              <a:chOff x="0" y="-47625"/>
              <a:chExt cx="812800" cy="860425"/>
            </a:xfrm>
          </p:grpSpPr>
          <p:sp>
            <p:nvSpPr>
              <p:cNvPr id="2553" name="Google Shape;255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54" name="Google Shape;255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5" name="Google Shape;2555;p29"/>
            <p:cNvGrpSpPr/>
            <p:nvPr/>
          </p:nvGrpSpPr>
          <p:grpSpPr>
            <a:xfrm>
              <a:off x="1848943" y="2034232"/>
              <a:ext cx="237200" cy="251098"/>
              <a:chOff x="0" y="-47625"/>
              <a:chExt cx="812800" cy="860425"/>
            </a:xfrm>
          </p:grpSpPr>
          <p:sp>
            <p:nvSpPr>
              <p:cNvPr id="2556" name="Google Shape;255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57" name="Google Shape;255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8" name="Google Shape;2558;p29"/>
            <p:cNvGrpSpPr/>
            <p:nvPr/>
          </p:nvGrpSpPr>
          <p:grpSpPr>
            <a:xfrm>
              <a:off x="2773414" y="2034232"/>
              <a:ext cx="237200" cy="251098"/>
              <a:chOff x="0" y="-47625"/>
              <a:chExt cx="812800" cy="860425"/>
            </a:xfrm>
          </p:grpSpPr>
          <p:sp>
            <p:nvSpPr>
              <p:cNvPr id="2559" name="Google Shape;255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0" name="Google Shape;256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1" name="Google Shape;2561;p29"/>
            <p:cNvGrpSpPr/>
            <p:nvPr/>
          </p:nvGrpSpPr>
          <p:grpSpPr>
            <a:xfrm>
              <a:off x="3697886" y="2034232"/>
              <a:ext cx="237200" cy="251098"/>
              <a:chOff x="0" y="-47625"/>
              <a:chExt cx="812800" cy="860425"/>
            </a:xfrm>
          </p:grpSpPr>
          <p:sp>
            <p:nvSpPr>
              <p:cNvPr id="2562" name="Google Shape;256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3" name="Google Shape;256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4" name="Google Shape;2564;p29"/>
            <p:cNvGrpSpPr/>
            <p:nvPr/>
          </p:nvGrpSpPr>
          <p:grpSpPr>
            <a:xfrm>
              <a:off x="0" y="2716182"/>
              <a:ext cx="237200" cy="251098"/>
              <a:chOff x="0" y="-47625"/>
              <a:chExt cx="812800" cy="860425"/>
            </a:xfrm>
          </p:grpSpPr>
          <p:sp>
            <p:nvSpPr>
              <p:cNvPr id="2565" name="Google Shape;256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6" name="Google Shape;256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7" name="Google Shape;2567;p29"/>
            <p:cNvGrpSpPr/>
            <p:nvPr/>
          </p:nvGrpSpPr>
          <p:grpSpPr>
            <a:xfrm>
              <a:off x="924471" y="2716182"/>
              <a:ext cx="237200" cy="251098"/>
              <a:chOff x="0" y="-47625"/>
              <a:chExt cx="812800" cy="860425"/>
            </a:xfrm>
          </p:grpSpPr>
          <p:sp>
            <p:nvSpPr>
              <p:cNvPr id="2568" name="Google Shape;256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9" name="Google Shape;256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0" name="Google Shape;2570;p29"/>
            <p:cNvGrpSpPr/>
            <p:nvPr/>
          </p:nvGrpSpPr>
          <p:grpSpPr>
            <a:xfrm>
              <a:off x="1848943" y="2716182"/>
              <a:ext cx="237200" cy="251098"/>
              <a:chOff x="0" y="-47625"/>
              <a:chExt cx="812800" cy="860425"/>
            </a:xfrm>
          </p:grpSpPr>
          <p:sp>
            <p:nvSpPr>
              <p:cNvPr id="2571" name="Google Shape;257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72" name="Google Shape;257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3" name="Google Shape;2573;p29"/>
            <p:cNvGrpSpPr/>
            <p:nvPr/>
          </p:nvGrpSpPr>
          <p:grpSpPr>
            <a:xfrm>
              <a:off x="2773414" y="2716182"/>
              <a:ext cx="237200" cy="251098"/>
              <a:chOff x="0" y="-47625"/>
              <a:chExt cx="812800" cy="860425"/>
            </a:xfrm>
          </p:grpSpPr>
          <p:sp>
            <p:nvSpPr>
              <p:cNvPr id="2574" name="Google Shape;257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75" name="Google Shape;257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6" name="Google Shape;2576;p29"/>
            <p:cNvGrpSpPr/>
            <p:nvPr/>
          </p:nvGrpSpPr>
          <p:grpSpPr>
            <a:xfrm>
              <a:off x="3697886" y="2716182"/>
              <a:ext cx="237200" cy="251098"/>
              <a:chOff x="0" y="-47625"/>
              <a:chExt cx="812800" cy="860425"/>
            </a:xfrm>
          </p:grpSpPr>
          <p:sp>
            <p:nvSpPr>
              <p:cNvPr id="2577" name="Google Shape;257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78" name="Google Shape;257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9" name="Google Shape;2579;p29"/>
            <p:cNvGrpSpPr/>
            <p:nvPr/>
          </p:nvGrpSpPr>
          <p:grpSpPr>
            <a:xfrm>
              <a:off x="0" y="3398131"/>
              <a:ext cx="237200" cy="251098"/>
              <a:chOff x="0" y="-47625"/>
              <a:chExt cx="812800" cy="860425"/>
            </a:xfrm>
          </p:grpSpPr>
          <p:sp>
            <p:nvSpPr>
              <p:cNvPr id="2580" name="Google Shape;258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81" name="Google Shape;258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2" name="Google Shape;2582;p29"/>
            <p:cNvGrpSpPr/>
            <p:nvPr/>
          </p:nvGrpSpPr>
          <p:grpSpPr>
            <a:xfrm>
              <a:off x="924471" y="3398131"/>
              <a:ext cx="237200" cy="251098"/>
              <a:chOff x="0" y="-47625"/>
              <a:chExt cx="812800" cy="860425"/>
            </a:xfrm>
          </p:grpSpPr>
          <p:sp>
            <p:nvSpPr>
              <p:cNvPr id="2583" name="Google Shape;258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84" name="Google Shape;258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5" name="Google Shape;2585;p29"/>
            <p:cNvGrpSpPr/>
            <p:nvPr/>
          </p:nvGrpSpPr>
          <p:grpSpPr>
            <a:xfrm>
              <a:off x="1848943" y="3398131"/>
              <a:ext cx="237200" cy="251098"/>
              <a:chOff x="0" y="-47625"/>
              <a:chExt cx="812800" cy="860425"/>
            </a:xfrm>
          </p:grpSpPr>
          <p:sp>
            <p:nvSpPr>
              <p:cNvPr id="2586" name="Google Shape;258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87" name="Google Shape;258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8" name="Google Shape;2588;p29"/>
            <p:cNvGrpSpPr/>
            <p:nvPr/>
          </p:nvGrpSpPr>
          <p:grpSpPr>
            <a:xfrm>
              <a:off x="2773414" y="3398131"/>
              <a:ext cx="237200" cy="251098"/>
              <a:chOff x="0" y="-47625"/>
              <a:chExt cx="812800" cy="860425"/>
            </a:xfrm>
          </p:grpSpPr>
          <p:sp>
            <p:nvSpPr>
              <p:cNvPr id="2589" name="Google Shape;258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90" name="Google Shape;259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1" name="Google Shape;2591;p29"/>
            <p:cNvGrpSpPr/>
            <p:nvPr/>
          </p:nvGrpSpPr>
          <p:grpSpPr>
            <a:xfrm>
              <a:off x="3697886" y="3398131"/>
              <a:ext cx="237200" cy="251098"/>
              <a:chOff x="0" y="-47625"/>
              <a:chExt cx="812800" cy="860425"/>
            </a:xfrm>
          </p:grpSpPr>
          <p:sp>
            <p:nvSpPr>
              <p:cNvPr id="2592" name="Google Shape;259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93" name="Google Shape;259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94" name="Google Shape;2594;p29"/>
          <p:cNvGrpSpPr/>
          <p:nvPr/>
        </p:nvGrpSpPr>
        <p:grpSpPr>
          <a:xfrm>
            <a:off x="7424797" y="8303096"/>
            <a:ext cx="3601252" cy="3352365"/>
            <a:chOff x="0" y="-16959"/>
            <a:chExt cx="4801669" cy="4469821"/>
          </a:xfrm>
        </p:grpSpPr>
        <p:grpSp>
          <p:nvGrpSpPr>
            <p:cNvPr id="2595" name="Google Shape;2595;p29"/>
            <p:cNvGrpSpPr/>
            <p:nvPr/>
          </p:nvGrpSpPr>
          <p:grpSpPr>
            <a:xfrm>
              <a:off x="0" y="-16959"/>
              <a:ext cx="289436" cy="306395"/>
              <a:chOff x="0" y="-47625"/>
              <a:chExt cx="812800" cy="860425"/>
            </a:xfrm>
          </p:grpSpPr>
          <p:sp>
            <p:nvSpPr>
              <p:cNvPr id="2596" name="Google Shape;259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97" name="Google Shape;259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8" name="Google Shape;2598;p29"/>
            <p:cNvGrpSpPr/>
            <p:nvPr/>
          </p:nvGrpSpPr>
          <p:grpSpPr>
            <a:xfrm>
              <a:off x="0" y="817953"/>
              <a:ext cx="289436" cy="306395"/>
              <a:chOff x="0" y="-47625"/>
              <a:chExt cx="812800" cy="860425"/>
            </a:xfrm>
          </p:grpSpPr>
          <p:sp>
            <p:nvSpPr>
              <p:cNvPr id="2599" name="Google Shape;259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0" name="Google Shape;260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1" name="Google Shape;2601;p29"/>
            <p:cNvGrpSpPr/>
            <p:nvPr/>
          </p:nvGrpSpPr>
          <p:grpSpPr>
            <a:xfrm>
              <a:off x="1128058" y="-16959"/>
              <a:ext cx="289436" cy="306395"/>
              <a:chOff x="0" y="-47625"/>
              <a:chExt cx="812800" cy="860425"/>
            </a:xfrm>
          </p:grpSpPr>
          <p:sp>
            <p:nvSpPr>
              <p:cNvPr id="2602" name="Google Shape;260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3" name="Google Shape;260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4" name="Google Shape;2604;p29"/>
            <p:cNvGrpSpPr/>
            <p:nvPr/>
          </p:nvGrpSpPr>
          <p:grpSpPr>
            <a:xfrm>
              <a:off x="1128058" y="817953"/>
              <a:ext cx="289436" cy="306395"/>
              <a:chOff x="0" y="-47625"/>
              <a:chExt cx="812800" cy="860425"/>
            </a:xfrm>
          </p:grpSpPr>
          <p:sp>
            <p:nvSpPr>
              <p:cNvPr id="2605" name="Google Shape;260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6" name="Google Shape;260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7" name="Google Shape;2607;p29"/>
            <p:cNvGrpSpPr/>
            <p:nvPr/>
          </p:nvGrpSpPr>
          <p:grpSpPr>
            <a:xfrm>
              <a:off x="2256117" y="-16959"/>
              <a:ext cx="289436" cy="306395"/>
              <a:chOff x="0" y="-47625"/>
              <a:chExt cx="812800" cy="860425"/>
            </a:xfrm>
          </p:grpSpPr>
          <p:sp>
            <p:nvSpPr>
              <p:cNvPr id="2608" name="Google Shape;260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9" name="Google Shape;260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0" name="Google Shape;2610;p29"/>
            <p:cNvGrpSpPr/>
            <p:nvPr/>
          </p:nvGrpSpPr>
          <p:grpSpPr>
            <a:xfrm>
              <a:off x="2256117" y="817953"/>
              <a:ext cx="289436" cy="306395"/>
              <a:chOff x="0" y="-47625"/>
              <a:chExt cx="812800" cy="860425"/>
            </a:xfrm>
          </p:grpSpPr>
          <p:sp>
            <p:nvSpPr>
              <p:cNvPr id="2611" name="Google Shape;261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12" name="Google Shape;261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3" name="Google Shape;2613;p29"/>
            <p:cNvGrpSpPr/>
            <p:nvPr/>
          </p:nvGrpSpPr>
          <p:grpSpPr>
            <a:xfrm>
              <a:off x="3384175" y="-16959"/>
              <a:ext cx="289436" cy="306395"/>
              <a:chOff x="0" y="-47625"/>
              <a:chExt cx="812800" cy="860425"/>
            </a:xfrm>
          </p:grpSpPr>
          <p:sp>
            <p:nvSpPr>
              <p:cNvPr id="2614" name="Google Shape;261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15" name="Google Shape;261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6" name="Google Shape;2616;p29"/>
            <p:cNvGrpSpPr/>
            <p:nvPr/>
          </p:nvGrpSpPr>
          <p:grpSpPr>
            <a:xfrm>
              <a:off x="3384175" y="817953"/>
              <a:ext cx="289436" cy="306395"/>
              <a:chOff x="0" y="-47625"/>
              <a:chExt cx="812800" cy="860425"/>
            </a:xfrm>
          </p:grpSpPr>
          <p:sp>
            <p:nvSpPr>
              <p:cNvPr id="2617" name="Google Shape;261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18" name="Google Shape;261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9" name="Google Shape;2619;p29"/>
            <p:cNvGrpSpPr/>
            <p:nvPr/>
          </p:nvGrpSpPr>
          <p:grpSpPr>
            <a:xfrm>
              <a:off x="4512233" y="-16959"/>
              <a:ext cx="289436" cy="306395"/>
              <a:chOff x="0" y="-47625"/>
              <a:chExt cx="812800" cy="860425"/>
            </a:xfrm>
          </p:grpSpPr>
          <p:sp>
            <p:nvSpPr>
              <p:cNvPr id="2620" name="Google Shape;262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21" name="Google Shape;262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2" name="Google Shape;2622;p29"/>
            <p:cNvGrpSpPr/>
            <p:nvPr/>
          </p:nvGrpSpPr>
          <p:grpSpPr>
            <a:xfrm>
              <a:off x="4512233" y="817953"/>
              <a:ext cx="289436" cy="306395"/>
              <a:chOff x="0" y="-47625"/>
              <a:chExt cx="812800" cy="860425"/>
            </a:xfrm>
          </p:grpSpPr>
          <p:sp>
            <p:nvSpPr>
              <p:cNvPr id="2623" name="Google Shape;262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24" name="Google Shape;262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5" name="Google Shape;2625;p29"/>
            <p:cNvGrpSpPr/>
            <p:nvPr/>
          </p:nvGrpSpPr>
          <p:grpSpPr>
            <a:xfrm>
              <a:off x="0" y="1650081"/>
              <a:ext cx="289436" cy="306395"/>
              <a:chOff x="0" y="-47625"/>
              <a:chExt cx="812800" cy="860425"/>
            </a:xfrm>
          </p:grpSpPr>
          <p:sp>
            <p:nvSpPr>
              <p:cNvPr id="2626" name="Google Shape;262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27" name="Google Shape;262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8" name="Google Shape;2628;p29"/>
            <p:cNvGrpSpPr/>
            <p:nvPr/>
          </p:nvGrpSpPr>
          <p:grpSpPr>
            <a:xfrm>
              <a:off x="1128058" y="1650081"/>
              <a:ext cx="289436" cy="306395"/>
              <a:chOff x="0" y="-47625"/>
              <a:chExt cx="812800" cy="860425"/>
            </a:xfrm>
          </p:grpSpPr>
          <p:sp>
            <p:nvSpPr>
              <p:cNvPr id="2629" name="Google Shape;262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0" name="Google Shape;263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1" name="Google Shape;2631;p29"/>
            <p:cNvGrpSpPr/>
            <p:nvPr/>
          </p:nvGrpSpPr>
          <p:grpSpPr>
            <a:xfrm>
              <a:off x="2256117" y="1650081"/>
              <a:ext cx="289436" cy="306395"/>
              <a:chOff x="0" y="-47625"/>
              <a:chExt cx="812800" cy="860425"/>
            </a:xfrm>
          </p:grpSpPr>
          <p:sp>
            <p:nvSpPr>
              <p:cNvPr id="2632" name="Google Shape;263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3" name="Google Shape;263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4" name="Google Shape;2634;p29"/>
            <p:cNvGrpSpPr/>
            <p:nvPr/>
          </p:nvGrpSpPr>
          <p:grpSpPr>
            <a:xfrm>
              <a:off x="3384175" y="1650081"/>
              <a:ext cx="289436" cy="306395"/>
              <a:chOff x="0" y="-47625"/>
              <a:chExt cx="812800" cy="860425"/>
            </a:xfrm>
          </p:grpSpPr>
          <p:sp>
            <p:nvSpPr>
              <p:cNvPr id="2635" name="Google Shape;263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6" name="Google Shape;263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7" name="Google Shape;2637;p29"/>
            <p:cNvGrpSpPr/>
            <p:nvPr/>
          </p:nvGrpSpPr>
          <p:grpSpPr>
            <a:xfrm>
              <a:off x="4512233" y="1650081"/>
              <a:ext cx="289436" cy="306395"/>
              <a:chOff x="0" y="-47625"/>
              <a:chExt cx="812800" cy="860425"/>
            </a:xfrm>
          </p:grpSpPr>
          <p:sp>
            <p:nvSpPr>
              <p:cNvPr id="2638" name="Google Shape;263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9" name="Google Shape;263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0" name="Google Shape;2640;p29"/>
            <p:cNvGrpSpPr/>
            <p:nvPr/>
          </p:nvGrpSpPr>
          <p:grpSpPr>
            <a:xfrm>
              <a:off x="0" y="2482210"/>
              <a:ext cx="289436" cy="306395"/>
              <a:chOff x="0" y="-47625"/>
              <a:chExt cx="812800" cy="860425"/>
            </a:xfrm>
          </p:grpSpPr>
          <p:sp>
            <p:nvSpPr>
              <p:cNvPr id="2641" name="Google Shape;264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42" name="Google Shape;264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3" name="Google Shape;2643;p29"/>
            <p:cNvGrpSpPr/>
            <p:nvPr/>
          </p:nvGrpSpPr>
          <p:grpSpPr>
            <a:xfrm>
              <a:off x="1128058" y="2482210"/>
              <a:ext cx="289436" cy="306395"/>
              <a:chOff x="0" y="-47625"/>
              <a:chExt cx="812800" cy="860425"/>
            </a:xfrm>
          </p:grpSpPr>
          <p:sp>
            <p:nvSpPr>
              <p:cNvPr id="2644" name="Google Shape;264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45" name="Google Shape;264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6" name="Google Shape;2646;p29"/>
            <p:cNvGrpSpPr/>
            <p:nvPr/>
          </p:nvGrpSpPr>
          <p:grpSpPr>
            <a:xfrm>
              <a:off x="2256117" y="2482210"/>
              <a:ext cx="289436" cy="306395"/>
              <a:chOff x="0" y="-47625"/>
              <a:chExt cx="812800" cy="860425"/>
            </a:xfrm>
          </p:grpSpPr>
          <p:sp>
            <p:nvSpPr>
              <p:cNvPr id="2647" name="Google Shape;264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48" name="Google Shape;264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9" name="Google Shape;2649;p29"/>
            <p:cNvGrpSpPr/>
            <p:nvPr/>
          </p:nvGrpSpPr>
          <p:grpSpPr>
            <a:xfrm>
              <a:off x="3384175" y="2482210"/>
              <a:ext cx="289436" cy="306395"/>
              <a:chOff x="0" y="-47625"/>
              <a:chExt cx="812800" cy="860425"/>
            </a:xfrm>
          </p:grpSpPr>
          <p:sp>
            <p:nvSpPr>
              <p:cNvPr id="2650" name="Google Shape;265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51" name="Google Shape;265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2" name="Google Shape;2652;p29"/>
            <p:cNvGrpSpPr/>
            <p:nvPr/>
          </p:nvGrpSpPr>
          <p:grpSpPr>
            <a:xfrm>
              <a:off x="4512233" y="2482210"/>
              <a:ext cx="289436" cy="306395"/>
              <a:chOff x="0" y="-47625"/>
              <a:chExt cx="812800" cy="860425"/>
            </a:xfrm>
          </p:grpSpPr>
          <p:sp>
            <p:nvSpPr>
              <p:cNvPr id="2653" name="Google Shape;265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54" name="Google Shape;265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5" name="Google Shape;2655;p29"/>
            <p:cNvGrpSpPr/>
            <p:nvPr/>
          </p:nvGrpSpPr>
          <p:grpSpPr>
            <a:xfrm>
              <a:off x="0" y="3314338"/>
              <a:ext cx="289436" cy="306395"/>
              <a:chOff x="0" y="-47625"/>
              <a:chExt cx="812800" cy="860425"/>
            </a:xfrm>
          </p:grpSpPr>
          <p:sp>
            <p:nvSpPr>
              <p:cNvPr id="2656" name="Google Shape;265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57" name="Google Shape;265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8" name="Google Shape;2658;p29"/>
            <p:cNvGrpSpPr/>
            <p:nvPr/>
          </p:nvGrpSpPr>
          <p:grpSpPr>
            <a:xfrm>
              <a:off x="1128058" y="3314338"/>
              <a:ext cx="289436" cy="306395"/>
              <a:chOff x="0" y="-47625"/>
              <a:chExt cx="812800" cy="860425"/>
            </a:xfrm>
          </p:grpSpPr>
          <p:sp>
            <p:nvSpPr>
              <p:cNvPr id="2659" name="Google Shape;265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0" name="Google Shape;266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1" name="Google Shape;2661;p29"/>
            <p:cNvGrpSpPr/>
            <p:nvPr/>
          </p:nvGrpSpPr>
          <p:grpSpPr>
            <a:xfrm>
              <a:off x="2256117" y="3314338"/>
              <a:ext cx="289436" cy="306395"/>
              <a:chOff x="0" y="-47625"/>
              <a:chExt cx="812800" cy="860425"/>
            </a:xfrm>
          </p:grpSpPr>
          <p:sp>
            <p:nvSpPr>
              <p:cNvPr id="2662" name="Google Shape;266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3" name="Google Shape;266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4" name="Google Shape;2664;p29"/>
            <p:cNvGrpSpPr/>
            <p:nvPr/>
          </p:nvGrpSpPr>
          <p:grpSpPr>
            <a:xfrm>
              <a:off x="3384175" y="3314338"/>
              <a:ext cx="289436" cy="306395"/>
              <a:chOff x="0" y="-47625"/>
              <a:chExt cx="812800" cy="860425"/>
            </a:xfrm>
          </p:grpSpPr>
          <p:sp>
            <p:nvSpPr>
              <p:cNvPr id="2665" name="Google Shape;266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6" name="Google Shape;266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7" name="Google Shape;2667;p29"/>
            <p:cNvGrpSpPr/>
            <p:nvPr/>
          </p:nvGrpSpPr>
          <p:grpSpPr>
            <a:xfrm>
              <a:off x="4512233" y="3314338"/>
              <a:ext cx="289436" cy="306395"/>
              <a:chOff x="0" y="-47625"/>
              <a:chExt cx="812800" cy="860425"/>
            </a:xfrm>
          </p:grpSpPr>
          <p:sp>
            <p:nvSpPr>
              <p:cNvPr id="2668" name="Google Shape;266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9" name="Google Shape;266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0" name="Google Shape;2670;p29"/>
            <p:cNvGrpSpPr/>
            <p:nvPr/>
          </p:nvGrpSpPr>
          <p:grpSpPr>
            <a:xfrm>
              <a:off x="0" y="4146467"/>
              <a:ext cx="289436" cy="306395"/>
              <a:chOff x="0" y="-47625"/>
              <a:chExt cx="812800" cy="860425"/>
            </a:xfrm>
          </p:grpSpPr>
          <p:sp>
            <p:nvSpPr>
              <p:cNvPr id="2671" name="Google Shape;267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72" name="Google Shape;267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3" name="Google Shape;2673;p29"/>
            <p:cNvGrpSpPr/>
            <p:nvPr/>
          </p:nvGrpSpPr>
          <p:grpSpPr>
            <a:xfrm>
              <a:off x="1128058" y="4146467"/>
              <a:ext cx="289436" cy="306395"/>
              <a:chOff x="0" y="-47625"/>
              <a:chExt cx="812800" cy="860425"/>
            </a:xfrm>
          </p:grpSpPr>
          <p:sp>
            <p:nvSpPr>
              <p:cNvPr id="2674" name="Google Shape;267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75" name="Google Shape;267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6" name="Google Shape;2676;p29"/>
            <p:cNvGrpSpPr/>
            <p:nvPr/>
          </p:nvGrpSpPr>
          <p:grpSpPr>
            <a:xfrm>
              <a:off x="2256117" y="4146467"/>
              <a:ext cx="289436" cy="306395"/>
              <a:chOff x="0" y="-47625"/>
              <a:chExt cx="812800" cy="860425"/>
            </a:xfrm>
          </p:grpSpPr>
          <p:sp>
            <p:nvSpPr>
              <p:cNvPr id="2677" name="Google Shape;267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78" name="Google Shape;267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9" name="Google Shape;2679;p29"/>
            <p:cNvGrpSpPr/>
            <p:nvPr/>
          </p:nvGrpSpPr>
          <p:grpSpPr>
            <a:xfrm>
              <a:off x="3384175" y="4146467"/>
              <a:ext cx="289436" cy="306395"/>
              <a:chOff x="0" y="-47625"/>
              <a:chExt cx="812800" cy="860425"/>
            </a:xfrm>
          </p:grpSpPr>
          <p:sp>
            <p:nvSpPr>
              <p:cNvPr id="2680" name="Google Shape;268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81" name="Google Shape;268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2" name="Google Shape;2682;p29"/>
            <p:cNvGrpSpPr/>
            <p:nvPr/>
          </p:nvGrpSpPr>
          <p:grpSpPr>
            <a:xfrm>
              <a:off x="4512233" y="4146467"/>
              <a:ext cx="289436" cy="306395"/>
              <a:chOff x="0" y="-47625"/>
              <a:chExt cx="812800" cy="860425"/>
            </a:xfrm>
          </p:grpSpPr>
          <p:sp>
            <p:nvSpPr>
              <p:cNvPr id="2683" name="Google Shape;268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84" name="Google Shape;268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9" name="Google Shape;2689;p30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30"/>
          <p:cNvPicPr preferRelativeResize="0"/>
          <p:nvPr/>
        </p:nvPicPr>
        <p:blipFill rotWithShape="1">
          <a:blip r:embed="rId4">
            <a:alphaModFix amt="85000"/>
          </a:blip>
          <a:srcRect b="833" l="0" r="0" t="832"/>
          <a:stretch/>
        </p:blipFill>
        <p:spPr>
          <a:xfrm>
            <a:off x="6106303" y="1058120"/>
            <a:ext cx="11676872" cy="8200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30"/>
          <p:cNvGrpSpPr/>
          <p:nvPr/>
        </p:nvGrpSpPr>
        <p:grpSpPr>
          <a:xfrm>
            <a:off x="1028700" y="3211336"/>
            <a:ext cx="9163713" cy="4295217"/>
            <a:chOff x="0" y="-47625"/>
            <a:chExt cx="2050298" cy="961016"/>
          </a:xfrm>
        </p:grpSpPr>
        <p:sp>
          <p:nvSpPr>
            <p:cNvPr id="2692" name="Google Shape;2692;p30"/>
            <p:cNvSpPr/>
            <p:nvPr/>
          </p:nvSpPr>
          <p:spPr>
            <a:xfrm>
              <a:off x="0" y="0"/>
              <a:ext cx="2050298" cy="913391"/>
            </a:xfrm>
            <a:custGeom>
              <a:rect b="b" l="l" r="r" t="t"/>
              <a:pathLst>
                <a:path extrusionOk="0" h="913391" w="2050298">
                  <a:moveTo>
                    <a:pt x="0" y="0"/>
                  </a:moveTo>
                  <a:lnTo>
                    <a:pt x="2050298" y="0"/>
                  </a:lnTo>
                  <a:lnTo>
                    <a:pt x="2050298" y="913391"/>
                  </a:lnTo>
                  <a:lnTo>
                    <a:pt x="0" y="913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>
                  <a:alpha val="60392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93" name="Google Shape;269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4" name="Google Shape;2694;p30"/>
          <p:cNvSpPr txBox="1"/>
          <p:nvPr/>
        </p:nvSpPr>
        <p:spPr>
          <a:xfrm>
            <a:off x="1560980" y="4090722"/>
            <a:ext cx="8099154" cy="161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94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THANK YOU!</a:t>
            </a:r>
            <a:endParaRPr/>
          </a:p>
        </p:txBody>
      </p:sp>
      <p:sp>
        <p:nvSpPr>
          <p:cNvPr id="2695" name="Google Shape;2695;p30"/>
          <p:cNvSpPr txBox="1"/>
          <p:nvPr/>
        </p:nvSpPr>
        <p:spPr>
          <a:xfrm>
            <a:off x="1560980" y="5895401"/>
            <a:ext cx="8099154" cy="1347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1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Write a closing statement or </a:t>
            </a:r>
            <a:endParaRPr/>
          </a:p>
          <a:p>
            <a:pPr indent="0" lvl="0" marL="0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1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call-to-action here.</a:t>
            </a:r>
            <a:endParaRPr/>
          </a:p>
        </p:txBody>
      </p:sp>
      <p:grpSp>
        <p:nvGrpSpPr>
          <p:cNvPr id="2696" name="Google Shape;2696;p30"/>
          <p:cNvGrpSpPr/>
          <p:nvPr/>
        </p:nvGrpSpPr>
        <p:grpSpPr>
          <a:xfrm>
            <a:off x="15039746" y="-29341"/>
            <a:ext cx="3360104" cy="3127884"/>
            <a:chOff x="0" y="-15824"/>
            <a:chExt cx="4480139" cy="4170512"/>
          </a:xfrm>
        </p:grpSpPr>
        <p:grpSp>
          <p:nvGrpSpPr>
            <p:cNvPr id="2697" name="Google Shape;2697;p30"/>
            <p:cNvGrpSpPr/>
            <p:nvPr/>
          </p:nvGrpSpPr>
          <p:grpSpPr>
            <a:xfrm>
              <a:off x="0" y="-15824"/>
              <a:ext cx="270055" cy="285879"/>
              <a:chOff x="0" y="-47625"/>
              <a:chExt cx="812800" cy="860425"/>
            </a:xfrm>
          </p:grpSpPr>
          <p:sp>
            <p:nvSpPr>
              <p:cNvPr id="2698" name="Google Shape;26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699" name="Google Shape;26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0" name="Google Shape;2700;p30"/>
            <p:cNvGrpSpPr/>
            <p:nvPr/>
          </p:nvGrpSpPr>
          <p:grpSpPr>
            <a:xfrm>
              <a:off x="0" y="763180"/>
              <a:ext cx="270055" cy="285879"/>
              <a:chOff x="0" y="-47625"/>
              <a:chExt cx="812800" cy="860425"/>
            </a:xfrm>
          </p:grpSpPr>
          <p:sp>
            <p:nvSpPr>
              <p:cNvPr id="2701" name="Google Shape;27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2" name="Google Shape;27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3" name="Google Shape;2703;p30"/>
            <p:cNvGrpSpPr/>
            <p:nvPr/>
          </p:nvGrpSpPr>
          <p:grpSpPr>
            <a:xfrm>
              <a:off x="1052521" y="-15824"/>
              <a:ext cx="270055" cy="285879"/>
              <a:chOff x="0" y="-47625"/>
              <a:chExt cx="812800" cy="860425"/>
            </a:xfrm>
          </p:grpSpPr>
          <p:sp>
            <p:nvSpPr>
              <p:cNvPr id="2704" name="Google Shape;27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5" name="Google Shape;27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6" name="Google Shape;2706;p30"/>
            <p:cNvGrpSpPr/>
            <p:nvPr/>
          </p:nvGrpSpPr>
          <p:grpSpPr>
            <a:xfrm>
              <a:off x="1052521" y="763180"/>
              <a:ext cx="270055" cy="285879"/>
              <a:chOff x="0" y="-47625"/>
              <a:chExt cx="812800" cy="860425"/>
            </a:xfrm>
          </p:grpSpPr>
          <p:sp>
            <p:nvSpPr>
              <p:cNvPr id="2707" name="Google Shape;27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8" name="Google Shape;27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9" name="Google Shape;2709;p30"/>
            <p:cNvGrpSpPr/>
            <p:nvPr/>
          </p:nvGrpSpPr>
          <p:grpSpPr>
            <a:xfrm>
              <a:off x="2105042" y="-15824"/>
              <a:ext cx="270055" cy="285879"/>
              <a:chOff x="0" y="-47625"/>
              <a:chExt cx="812800" cy="860425"/>
            </a:xfrm>
          </p:grpSpPr>
          <p:sp>
            <p:nvSpPr>
              <p:cNvPr id="2710" name="Google Shape;27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1" name="Google Shape;27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2" name="Google Shape;2712;p30"/>
            <p:cNvGrpSpPr/>
            <p:nvPr/>
          </p:nvGrpSpPr>
          <p:grpSpPr>
            <a:xfrm>
              <a:off x="2105042" y="763180"/>
              <a:ext cx="270055" cy="285879"/>
              <a:chOff x="0" y="-47625"/>
              <a:chExt cx="812800" cy="860425"/>
            </a:xfrm>
          </p:grpSpPr>
          <p:sp>
            <p:nvSpPr>
              <p:cNvPr id="2713" name="Google Shape;27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4" name="Google Shape;27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5" name="Google Shape;2715;p30"/>
            <p:cNvGrpSpPr/>
            <p:nvPr/>
          </p:nvGrpSpPr>
          <p:grpSpPr>
            <a:xfrm>
              <a:off x="3157563" y="-15824"/>
              <a:ext cx="270055" cy="285879"/>
              <a:chOff x="0" y="-47625"/>
              <a:chExt cx="812800" cy="860425"/>
            </a:xfrm>
          </p:grpSpPr>
          <p:sp>
            <p:nvSpPr>
              <p:cNvPr id="2716" name="Google Shape;27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7" name="Google Shape;27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8" name="Google Shape;2718;p30"/>
            <p:cNvGrpSpPr/>
            <p:nvPr/>
          </p:nvGrpSpPr>
          <p:grpSpPr>
            <a:xfrm>
              <a:off x="3157563" y="763180"/>
              <a:ext cx="270055" cy="285879"/>
              <a:chOff x="0" y="-47625"/>
              <a:chExt cx="812800" cy="860425"/>
            </a:xfrm>
          </p:grpSpPr>
          <p:sp>
            <p:nvSpPr>
              <p:cNvPr id="2719" name="Google Shape;27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0" name="Google Shape;27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1" name="Google Shape;2721;p30"/>
            <p:cNvGrpSpPr/>
            <p:nvPr/>
          </p:nvGrpSpPr>
          <p:grpSpPr>
            <a:xfrm>
              <a:off x="4210084" y="-15824"/>
              <a:ext cx="270055" cy="285879"/>
              <a:chOff x="0" y="-47625"/>
              <a:chExt cx="812800" cy="860425"/>
            </a:xfrm>
          </p:grpSpPr>
          <p:sp>
            <p:nvSpPr>
              <p:cNvPr id="2722" name="Google Shape;27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3" name="Google Shape;27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4" name="Google Shape;2724;p30"/>
            <p:cNvGrpSpPr/>
            <p:nvPr/>
          </p:nvGrpSpPr>
          <p:grpSpPr>
            <a:xfrm>
              <a:off x="4210084" y="763180"/>
              <a:ext cx="270055" cy="285879"/>
              <a:chOff x="0" y="-47625"/>
              <a:chExt cx="812800" cy="860425"/>
            </a:xfrm>
          </p:grpSpPr>
          <p:sp>
            <p:nvSpPr>
              <p:cNvPr id="2725" name="Google Shape;27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6" name="Google Shape;27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7" name="Google Shape;2727;p30"/>
            <p:cNvGrpSpPr/>
            <p:nvPr/>
          </p:nvGrpSpPr>
          <p:grpSpPr>
            <a:xfrm>
              <a:off x="0" y="1539587"/>
              <a:ext cx="270055" cy="285879"/>
              <a:chOff x="0" y="-47625"/>
              <a:chExt cx="812800" cy="860425"/>
            </a:xfrm>
          </p:grpSpPr>
          <p:sp>
            <p:nvSpPr>
              <p:cNvPr id="2728" name="Google Shape;27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9" name="Google Shape;27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0" name="Google Shape;2730;p30"/>
            <p:cNvGrpSpPr/>
            <p:nvPr/>
          </p:nvGrpSpPr>
          <p:grpSpPr>
            <a:xfrm>
              <a:off x="1052521" y="1539587"/>
              <a:ext cx="270055" cy="285879"/>
              <a:chOff x="0" y="-47625"/>
              <a:chExt cx="812800" cy="860425"/>
            </a:xfrm>
          </p:grpSpPr>
          <p:sp>
            <p:nvSpPr>
              <p:cNvPr id="2731" name="Google Shape;27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2" name="Google Shape;27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0"/>
            <p:cNvGrpSpPr/>
            <p:nvPr/>
          </p:nvGrpSpPr>
          <p:grpSpPr>
            <a:xfrm>
              <a:off x="2105042" y="1539587"/>
              <a:ext cx="270055" cy="285879"/>
              <a:chOff x="0" y="-47625"/>
              <a:chExt cx="812800" cy="860425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5" name="Google Shape;27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6" name="Google Shape;2736;p30"/>
            <p:cNvGrpSpPr/>
            <p:nvPr/>
          </p:nvGrpSpPr>
          <p:grpSpPr>
            <a:xfrm>
              <a:off x="3157563" y="1539587"/>
              <a:ext cx="270055" cy="285879"/>
              <a:chOff x="0" y="-47625"/>
              <a:chExt cx="812800" cy="860425"/>
            </a:xfrm>
          </p:grpSpPr>
          <p:sp>
            <p:nvSpPr>
              <p:cNvPr id="2737" name="Google Shape;27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8" name="Google Shape;27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9" name="Google Shape;2739;p30"/>
            <p:cNvGrpSpPr/>
            <p:nvPr/>
          </p:nvGrpSpPr>
          <p:grpSpPr>
            <a:xfrm>
              <a:off x="4210084" y="1539587"/>
              <a:ext cx="270055" cy="285879"/>
              <a:chOff x="0" y="-47625"/>
              <a:chExt cx="812800" cy="860425"/>
            </a:xfrm>
          </p:grpSpPr>
          <p:sp>
            <p:nvSpPr>
              <p:cNvPr id="2740" name="Google Shape;27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1" name="Google Shape;27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30"/>
            <p:cNvGrpSpPr/>
            <p:nvPr/>
          </p:nvGrpSpPr>
          <p:grpSpPr>
            <a:xfrm>
              <a:off x="0" y="2315995"/>
              <a:ext cx="270055" cy="285879"/>
              <a:chOff x="0" y="-47625"/>
              <a:chExt cx="812800" cy="860425"/>
            </a:xfrm>
          </p:grpSpPr>
          <p:sp>
            <p:nvSpPr>
              <p:cNvPr id="2743" name="Google Shape;27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4" name="Google Shape;27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30"/>
            <p:cNvGrpSpPr/>
            <p:nvPr/>
          </p:nvGrpSpPr>
          <p:grpSpPr>
            <a:xfrm>
              <a:off x="1052521" y="2315995"/>
              <a:ext cx="270055" cy="285879"/>
              <a:chOff x="0" y="-47625"/>
              <a:chExt cx="812800" cy="860425"/>
            </a:xfrm>
          </p:grpSpPr>
          <p:sp>
            <p:nvSpPr>
              <p:cNvPr id="2746" name="Google Shape;27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7" name="Google Shape;27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8" name="Google Shape;2748;p30"/>
            <p:cNvGrpSpPr/>
            <p:nvPr/>
          </p:nvGrpSpPr>
          <p:grpSpPr>
            <a:xfrm>
              <a:off x="2105042" y="2315995"/>
              <a:ext cx="270055" cy="285879"/>
              <a:chOff x="0" y="-47625"/>
              <a:chExt cx="812800" cy="860425"/>
            </a:xfrm>
          </p:grpSpPr>
          <p:sp>
            <p:nvSpPr>
              <p:cNvPr id="2749" name="Google Shape;27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0" name="Google Shape;27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1" name="Google Shape;2751;p30"/>
            <p:cNvGrpSpPr/>
            <p:nvPr/>
          </p:nvGrpSpPr>
          <p:grpSpPr>
            <a:xfrm>
              <a:off x="3157563" y="2315995"/>
              <a:ext cx="270055" cy="285879"/>
              <a:chOff x="0" y="-47625"/>
              <a:chExt cx="812800" cy="860425"/>
            </a:xfrm>
          </p:grpSpPr>
          <p:sp>
            <p:nvSpPr>
              <p:cNvPr id="2752" name="Google Shape;27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3" name="Google Shape;27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4" name="Google Shape;2754;p30"/>
            <p:cNvGrpSpPr/>
            <p:nvPr/>
          </p:nvGrpSpPr>
          <p:grpSpPr>
            <a:xfrm>
              <a:off x="4210084" y="2315995"/>
              <a:ext cx="270055" cy="285879"/>
              <a:chOff x="0" y="-47625"/>
              <a:chExt cx="812800" cy="860425"/>
            </a:xfrm>
          </p:grpSpPr>
          <p:sp>
            <p:nvSpPr>
              <p:cNvPr id="2755" name="Google Shape;27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6" name="Google Shape;27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7" name="Google Shape;2757;p30"/>
            <p:cNvGrpSpPr/>
            <p:nvPr/>
          </p:nvGrpSpPr>
          <p:grpSpPr>
            <a:xfrm>
              <a:off x="0" y="3092402"/>
              <a:ext cx="270055" cy="285879"/>
              <a:chOff x="0" y="-47625"/>
              <a:chExt cx="812800" cy="860425"/>
            </a:xfrm>
          </p:grpSpPr>
          <p:sp>
            <p:nvSpPr>
              <p:cNvPr id="2758" name="Google Shape;27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9" name="Google Shape;27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0" name="Google Shape;2760;p30"/>
            <p:cNvGrpSpPr/>
            <p:nvPr/>
          </p:nvGrpSpPr>
          <p:grpSpPr>
            <a:xfrm>
              <a:off x="1052521" y="3092402"/>
              <a:ext cx="270055" cy="285879"/>
              <a:chOff x="0" y="-47625"/>
              <a:chExt cx="812800" cy="860425"/>
            </a:xfrm>
          </p:grpSpPr>
          <p:sp>
            <p:nvSpPr>
              <p:cNvPr id="2761" name="Google Shape;27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2" name="Google Shape;27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3" name="Google Shape;2763;p30"/>
            <p:cNvGrpSpPr/>
            <p:nvPr/>
          </p:nvGrpSpPr>
          <p:grpSpPr>
            <a:xfrm>
              <a:off x="2105042" y="3092402"/>
              <a:ext cx="270055" cy="285879"/>
              <a:chOff x="0" y="-47625"/>
              <a:chExt cx="812800" cy="860425"/>
            </a:xfrm>
          </p:grpSpPr>
          <p:sp>
            <p:nvSpPr>
              <p:cNvPr id="2764" name="Google Shape;27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5" name="Google Shape;27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6" name="Google Shape;2766;p30"/>
            <p:cNvGrpSpPr/>
            <p:nvPr/>
          </p:nvGrpSpPr>
          <p:grpSpPr>
            <a:xfrm>
              <a:off x="3157563" y="3092402"/>
              <a:ext cx="270055" cy="285879"/>
              <a:chOff x="0" y="-47625"/>
              <a:chExt cx="812800" cy="860425"/>
            </a:xfrm>
          </p:grpSpPr>
          <p:sp>
            <p:nvSpPr>
              <p:cNvPr id="2767" name="Google Shape;27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8" name="Google Shape;27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9" name="Google Shape;2769;p30"/>
            <p:cNvGrpSpPr/>
            <p:nvPr/>
          </p:nvGrpSpPr>
          <p:grpSpPr>
            <a:xfrm>
              <a:off x="4210084" y="3092402"/>
              <a:ext cx="270055" cy="285879"/>
              <a:chOff x="0" y="-47625"/>
              <a:chExt cx="812800" cy="860425"/>
            </a:xfrm>
          </p:grpSpPr>
          <p:sp>
            <p:nvSpPr>
              <p:cNvPr id="2770" name="Google Shape;27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1" name="Google Shape;27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2" name="Google Shape;2772;p30"/>
            <p:cNvGrpSpPr/>
            <p:nvPr/>
          </p:nvGrpSpPr>
          <p:grpSpPr>
            <a:xfrm>
              <a:off x="0" y="3868809"/>
              <a:ext cx="270055" cy="285879"/>
              <a:chOff x="0" y="-47625"/>
              <a:chExt cx="812800" cy="860425"/>
            </a:xfrm>
          </p:grpSpPr>
          <p:sp>
            <p:nvSpPr>
              <p:cNvPr id="2773" name="Google Shape;27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4" name="Google Shape;27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5" name="Google Shape;2775;p30"/>
            <p:cNvGrpSpPr/>
            <p:nvPr/>
          </p:nvGrpSpPr>
          <p:grpSpPr>
            <a:xfrm>
              <a:off x="1052521" y="3868809"/>
              <a:ext cx="270055" cy="285879"/>
              <a:chOff x="0" y="-47625"/>
              <a:chExt cx="812800" cy="860425"/>
            </a:xfrm>
          </p:grpSpPr>
          <p:sp>
            <p:nvSpPr>
              <p:cNvPr id="2776" name="Google Shape;27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7" name="Google Shape;27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8" name="Google Shape;2778;p30"/>
            <p:cNvGrpSpPr/>
            <p:nvPr/>
          </p:nvGrpSpPr>
          <p:grpSpPr>
            <a:xfrm>
              <a:off x="2105042" y="3868809"/>
              <a:ext cx="270055" cy="285879"/>
              <a:chOff x="0" y="-47625"/>
              <a:chExt cx="812800" cy="860425"/>
            </a:xfrm>
          </p:grpSpPr>
          <p:sp>
            <p:nvSpPr>
              <p:cNvPr id="2779" name="Google Shape;27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0" name="Google Shape;278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1" name="Google Shape;2781;p30"/>
            <p:cNvGrpSpPr/>
            <p:nvPr/>
          </p:nvGrpSpPr>
          <p:grpSpPr>
            <a:xfrm>
              <a:off x="3157563" y="3868809"/>
              <a:ext cx="270055" cy="285879"/>
              <a:chOff x="0" y="-47625"/>
              <a:chExt cx="812800" cy="860425"/>
            </a:xfrm>
          </p:grpSpPr>
          <p:sp>
            <p:nvSpPr>
              <p:cNvPr id="2782" name="Google Shape;27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3" name="Google Shape;278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4" name="Google Shape;2784;p30"/>
            <p:cNvGrpSpPr/>
            <p:nvPr/>
          </p:nvGrpSpPr>
          <p:grpSpPr>
            <a:xfrm>
              <a:off x="4210084" y="3868809"/>
              <a:ext cx="270055" cy="285879"/>
              <a:chOff x="0" y="-47625"/>
              <a:chExt cx="812800" cy="860425"/>
            </a:xfrm>
          </p:grpSpPr>
          <p:sp>
            <p:nvSpPr>
              <p:cNvPr id="2785" name="Google Shape;27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6" name="Google Shape;278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7" name="Google Shape;2787;p30"/>
          <p:cNvGrpSpPr/>
          <p:nvPr/>
        </p:nvGrpSpPr>
        <p:grpSpPr>
          <a:xfrm>
            <a:off x="4831909" y="8578886"/>
            <a:ext cx="2200308" cy="2048242"/>
            <a:chOff x="0" y="-10362"/>
            <a:chExt cx="2933744" cy="2730990"/>
          </a:xfrm>
        </p:grpSpPr>
        <p:grpSp>
          <p:nvGrpSpPr>
            <p:cNvPr id="2788" name="Google Shape;2788;p30"/>
            <p:cNvGrpSpPr/>
            <p:nvPr/>
          </p:nvGrpSpPr>
          <p:grpSpPr>
            <a:xfrm>
              <a:off x="0" y="-10362"/>
              <a:ext cx="176841" cy="187203"/>
              <a:chOff x="0" y="-47625"/>
              <a:chExt cx="812800" cy="860425"/>
            </a:xfrm>
          </p:grpSpPr>
          <p:sp>
            <p:nvSpPr>
              <p:cNvPr id="2789" name="Google Shape;278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0" name="Google Shape;279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1" name="Google Shape;2791;p30"/>
            <p:cNvGrpSpPr/>
            <p:nvPr/>
          </p:nvGrpSpPr>
          <p:grpSpPr>
            <a:xfrm>
              <a:off x="0" y="499756"/>
              <a:ext cx="176841" cy="187203"/>
              <a:chOff x="0" y="-47625"/>
              <a:chExt cx="812800" cy="860425"/>
            </a:xfrm>
          </p:grpSpPr>
          <p:sp>
            <p:nvSpPr>
              <p:cNvPr id="2792" name="Google Shape;279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3" name="Google Shape;279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4" name="Google Shape;2794;p30"/>
            <p:cNvGrpSpPr/>
            <p:nvPr/>
          </p:nvGrpSpPr>
          <p:grpSpPr>
            <a:xfrm>
              <a:off x="689226" y="-10362"/>
              <a:ext cx="176841" cy="187203"/>
              <a:chOff x="0" y="-47625"/>
              <a:chExt cx="812800" cy="860425"/>
            </a:xfrm>
          </p:grpSpPr>
          <p:sp>
            <p:nvSpPr>
              <p:cNvPr id="2795" name="Google Shape;279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6" name="Google Shape;279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7" name="Google Shape;2797;p30"/>
            <p:cNvGrpSpPr/>
            <p:nvPr/>
          </p:nvGrpSpPr>
          <p:grpSpPr>
            <a:xfrm>
              <a:off x="689226" y="499756"/>
              <a:ext cx="176841" cy="187203"/>
              <a:chOff x="0" y="-47625"/>
              <a:chExt cx="812800" cy="860425"/>
            </a:xfrm>
          </p:grpSpPr>
          <p:sp>
            <p:nvSpPr>
              <p:cNvPr id="2798" name="Google Shape;27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9" name="Google Shape;27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0" name="Google Shape;2800;p30"/>
            <p:cNvGrpSpPr/>
            <p:nvPr/>
          </p:nvGrpSpPr>
          <p:grpSpPr>
            <a:xfrm>
              <a:off x="1378451" y="-10362"/>
              <a:ext cx="176841" cy="187203"/>
              <a:chOff x="0" y="-47625"/>
              <a:chExt cx="812800" cy="860425"/>
            </a:xfrm>
          </p:grpSpPr>
          <p:sp>
            <p:nvSpPr>
              <p:cNvPr id="2801" name="Google Shape;28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2" name="Google Shape;28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3" name="Google Shape;2803;p30"/>
            <p:cNvGrpSpPr/>
            <p:nvPr/>
          </p:nvGrpSpPr>
          <p:grpSpPr>
            <a:xfrm>
              <a:off x="1378451" y="499756"/>
              <a:ext cx="176841" cy="187203"/>
              <a:chOff x="0" y="-47625"/>
              <a:chExt cx="812800" cy="860425"/>
            </a:xfrm>
          </p:grpSpPr>
          <p:sp>
            <p:nvSpPr>
              <p:cNvPr id="2804" name="Google Shape;28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5" name="Google Shape;28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6" name="Google Shape;2806;p30"/>
            <p:cNvGrpSpPr/>
            <p:nvPr/>
          </p:nvGrpSpPr>
          <p:grpSpPr>
            <a:xfrm>
              <a:off x="2067677" y="-10362"/>
              <a:ext cx="176841" cy="187203"/>
              <a:chOff x="0" y="-47625"/>
              <a:chExt cx="812800" cy="860425"/>
            </a:xfrm>
          </p:grpSpPr>
          <p:sp>
            <p:nvSpPr>
              <p:cNvPr id="2807" name="Google Shape;28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8" name="Google Shape;28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9" name="Google Shape;2809;p30"/>
            <p:cNvGrpSpPr/>
            <p:nvPr/>
          </p:nvGrpSpPr>
          <p:grpSpPr>
            <a:xfrm>
              <a:off x="2067677" y="499756"/>
              <a:ext cx="176841" cy="187203"/>
              <a:chOff x="0" y="-47625"/>
              <a:chExt cx="812800" cy="860425"/>
            </a:xfrm>
          </p:grpSpPr>
          <p:sp>
            <p:nvSpPr>
              <p:cNvPr id="2810" name="Google Shape;28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1" name="Google Shape;28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2" name="Google Shape;2812;p30"/>
            <p:cNvGrpSpPr/>
            <p:nvPr/>
          </p:nvGrpSpPr>
          <p:grpSpPr>
            <a:xfrm>
              <a:off x="2756903" y="-10362"/>
              <a:ext cx="176841" cy="187203"/>
              <a:chOff x="0" y="-47625"/>
              <a:chExt cx="812800" cy="860425"/>
            </a:xfrm>
          </p:grpSpPr>
          <p:sp>
            <p:nvSpPr>
              <p:cNvPr id="2813" name="Google Shape;28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4" name="Google Shape;28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5" name="Google Shape;2815;p30"/>
            <p:cNvGrpSpPr/>
            <p:nvPr/>
          </p:nvGrpSpPr>
          <p:grpSpPr>
            <a:xfrm>
              <a:off x="2756903" y="499756"/>
              <a:ext cx="176841" cy="187203"/>
              <a:chOff x="0" y="-47625"/>
              <a:chExt cx="812800" cy="860425"/>
            </a:xfrm>
          </p:grpSpPr>
          <p:sp>
            <p:nvSpPr>
              <p:cNvPr id="2816" name="Google Shape;28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7" name="Google Shape;28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8" name="Google Shape;2818;p30"/>
            <p:cNvGrpSpPr/>
            <p:nvPr/>
          </p:nvGrpSpPr>
          <p:grpSpPr>
            <a:xfrm>
              <a:off x="0" y="1008173"/>
              <a:ext cx="176841" cy="187203"/>
              <a:chOff x="0" y="-47625"/>
              <a:chExt cx="812800" cy="860425"/>
            </a:xfrm>
          </p:grpSpPr>
          <p:sp>
            <p:nvSpPr>
              <p:cNvPr id="2819" name="Google Shape;28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0" name="Google Shape;28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1" name="Google Shape;2821;p30"/>
            <p:cNvGrpSpPr/>
            <p:nvPr/>
          </p:nvGrpSpPr>
          <p:grpSpPr>
            <a:xfrm>
              <a:off x="689226" y="1008173"/>
              <a:ext cx="176841" cy="187203"/>
              <a:chOff x="0" y="-47625"/>
              <a:chExt cx="812800" cy="860425"/>
            </a:xfrm>
          </p:grpSpPr>
          <p:sp>
            <p:nvSpPr>
              <p:cNvPr id="2822" name="Google Shape;28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3" name="Google Shape;28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4" name="Google Shape;2824;p30"/>
            <p:cNvGrpSpPr/>
            <p:nvPr/>
          </p:nvGrpSpPr>
          <p:grpSpPr>
            <a:xfrm>
              <a:off x="1378451" y="1008173"/>
              <a:ext cx="176841" cy="187203"/>
              <a:chOff x="0" y="-47625"/>
              <a:chExt cx="812800" cy="860425"/>
            </a:xfrm>
          </p:grpSpPr>
          <p:sp>
            <p:nvSpPr>
              <p:cNvPr id="2825" name="Google Shape;28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6" name="Google Shape;28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7" name="Google Shape;2827;p30"/>
            <p:cNvGrpSpPr/>
            <p:nvPr/>
          </p:nvGrpSpPr>
          <p:grpSpPr>
            <a:xfrm>
              <a:off x="2067677" y="1008173"/>
              <a:ext cx="176841" cy="187203"/>
              <a:chOff x="0" y="-47625"/>
              <a:chExt cx="812800" cy="860425"/>
            </a:xfrm>
          </p:grpSpPr>
          <p:sp>
            <p:nvSpPr>
              <p:cNvPr id="2828" name="Google Shape;28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9" name="Google Shape;28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0" name="Google Shape;2830;p30"/>
            <p:cNvGrpSpPr/>
            <p:nvPr/>
          </p:nvGrpSpPr>
          <p:grpSpPr>
            <a:xfrm>
              <a:off x="2756903" y="1008173"/>
              <a:ext cx="176841" cy="187203"/>
              <a:chOff x="0" y="-47625"/>
              <a:chExt cx="812800" cy="860425"/>
            </a:xfrm>
          </p:grpSpPr>
          <p:sp>
            <p:nvSpPr>
              <p:cNvPr id="2831" name="Google Shape;28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2" name="Google Shape;28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3" name="Google Shape;2833;p30"/>
            <p:cNvGrpSpPr/>
            <p:nvPr/>
          </p:nvGrpSpPr>
          <p:grpSpPr>
            <a:xfrm>
              <a:off x="0" y="1516590"/>
              <a:ext cx="176841" cy="187203"/>
              <a:chOff x="0" y="-47625"/>
              <a:chExt cx="812800" cy="860425"/>
            </a:xfrm>
          </p:grpSpPr>
          <p:sp>
            <p:nvSpPr>
              <p:cNvPr id="2834" name="Google Shape;28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5" name="Google Shape;28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6" name="Google Shape;2836;p30"/>
            <p:cNvGrpSpPr/>
            <p:nvPr/>
          </p:nvGrpSpPr>
          <p:grpSpPr>
            <a:xfrm>
              <a:off x="689226" y="1516590"/>
              <a:ext cx="176841" cy="187203"/>
              <a:chOff x="0" y="-47625"/>
              <a:chExt cx="812800" cy="860425"/>
            </a:xfrm>
          </p:grpSpPr>
          <p:sp>
            <p:nvSpPr>
              <p:cNvPr id="2837" name="Google Shape;28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8" name="Google Shape;28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30"/>
            <p:cNvGrpSpPr/>
            <p:nvPr/>
          </p:nvGrpSpPr>
          <p:grpSpPr>
            <a:xfrm>
              <a:off x="1378451" y="1516590"/>
              <a:ext cx="176841" cy="187203"/>
              <a:chOff x="0" y="-47625"/>
              <a:chExt cx="812800" cy="860425"/>
            </a:xfrm>
          </p:grpSpPr>
          <p:sp>
            <p:nvSpPr>
              <p:cNvPr id="2840" name="Google Shape;28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1" name="Google Shape;28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2" name="Google Shape;2842;p30"/>
            <p:cNvGrpSpPr/>
            <p:nvPr/>
          </p:nvGrpSpPr>
          <p:grpSpPr>
            <a:xfrm>
              <a:off x="2067677" y="1516590"/>
              <a:ext cx="176841" cy="187203"/>
              <a:chOff x="0" y="-47625"/>
              <a:chExt cx="812800" cy="860425"/>
            </a:xfrm>
          </p:grpSpPr>
          <p:sp>
            <p:nvSpPr>
              <p:cNvPr id="2843" name="Google Shape;28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4" name="Google Shape;28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5" name="Google Shape;2845;p30"/>
            <p:cNvGrpSpPr/>
            <p:nvPr/>
          </p:nvGrpSpPr>
          <p:grpSpPr>
            <a:xfrm>
              <a:off x="2756903" y="1516590"/>
              <a:ext cx="176841" cy="187203"/>
              <a:chOff x="0" y="-47625"/>
              <a:chExt cx="812800" cy="860425"/>
            </a:xfrm>
          </p:grpSpPr>
          <p:sp>
            <p:nvSpPr>
              <p:cNvPr id="2846" name="Google Shape;28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7" name="Google Shape;28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8" name="Google Shape;2848;p30"/>
            <p:cNvGrpSpPr/>
            <p:nvPr/>
          </p:nvGrpSpPr>
          <p:grpSpPr>
            <a:xfrm>
              <a:off x="0" y="2025007"/>
              <a:ext cx="176841" cy="187203"/>
              <a:chOff x="0" y="-47625"/>
              <a:chExt cx="812800" cy="860425"/>
            </a:xfrm>
          </p:grpSpPr>
          <p:sp>
            <p:nvSpPr>
              <p:cNvPr id="2849" name="Google Shape;28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0" name="Google Shape;28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1" name="Google Shape;2851;p30"/>
            <p:cNvGrpSpPr/>
            <p:nvPr/>
          </p:nvGrpSpPr>
          <p:grpSpPr>
            <a:xfrm>
              <a:off x="689226" y="2025007"/>
              <a:ext cx="176841" cy="187203"/>
              <a:chOff x="0" y="-47625"/>
              <a:chExt cx="812800" cy="860425"/>
            </a:xfrm>
          </p:grpSpPr>
          <p:sp>
            <p:nvSpPr>
              <p:cNvPr id="2852" name="Google Shape;28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3" name="Google Shape;28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30"/>
            <p:cNvGrpSpPr/>
            <p:nvPr/>
          </p:nvGrpSpPr>
          <p:grpSpPr>
            <a:xfrm>
              <a:off x="1378451" y="2025007"/>
              <a:ext cx="176841" cy="187203"/>
              <a:chOff x="0" y="-47625"/>
              <a:chExt cx="812800" cy="860425"/>
            </a:xfrm>
          </p:grpSpPr>
          <p:sp>
            <p:nvSpPr>
              <p:cNvPr id="2855" name="Google Shape;28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6" name="Google Shape;28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30"/>
            <p:cNvGrpSpPr/>
            <p:nvPr/>
          </p:nvGrpSpPr>
          <p:grpSpPr>
            <a:xfrm>
              <a:off x="2067677" y="2025007"/>
              <a:ext cx="176841" cy="187203"/>
              <a:chOff x="0" y="-47625"/>
              <a:chExt cx="812800" cy="860425"/>
            </a:xfrm>
          </p:grpSpPr>
          <p:sp>
            <p:nvSpPr>
              <p:cNvPr id="2858" name="Google Shape;28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9" name="Google Shape;28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30"/>
            <p:cNvGrpSpPr/>
            <p:nvPr/>
          </p:nvGrpSpPr>
          <p:grpSpPr>
            <a:xfrm>
              <a:off x="2756903" y="2025007"/>
              <a:ext cx="176841" cy="187203"/>
              <a:chOff x="0" y="-47625"/>
              <a:chExt cx="812800" cy="860425"/>
            </a:xfrm>
          </p:grpSpPr>
          <p:sp>
            <p:nvSpPr>
              <p:cNvPr id="2861" name="Google Shape;28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2" name="Google Shape;28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30"/>
            <p:cNvGrpSpPr/>
            <p:nvPr/>
          </p:nvGrpSpPr>
          <p:grpSpPr>
            <a:xfrm>
              <a:off x="0" y="2533425"/>
              <a:ext cx="176841" cy="187203"/>
              <a:chOff x="0" y="-47625"/>
              <a:chExt cx="812800" cy="860425"/>
            </a:xfrm>
          </p:grpSpPr>
          <p:sp>
            <p:nvSpPr>
              <p:cNvPr id="2864" name="Google Shape;28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5" name="Google Shape;28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30"/>
            <p:cNvGrpSpPr/>
            <p:nvPr/>
          </p:nvGrpSpPr>
          <p:grpSpPr>
            <a:xfrm>
              <a:off x="689226" y="2533425"/>
              <a:ext cx="176841" cy="187203"/>
              <a:chOff x="0" y="-47625"/>
              <a:chExt cx="812800" cy="860425"/>
            </a:xfrm>
          </p:grpSpPr>
          <p:sp>
            <p:nvSpPr>
              <p:cNvPr id="2867" name="Google Shape;28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8" name="Google Shape;28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30"/>
            <p:cNvGrpSpPr/>
            <p:nvPr/>
          </p:nvGrpSpPr>
          <p:grpSpPr>
            <a:xfrm>
              <a:off x="1378451" y="2533425"/>
              <a:ext cx="176841" cy="187203"/>
              <a:chOff x="0" y="-47625"/>
              <a:chExt cx="812800" cy="860425"/>
            </a:xfrm>
          </p:grpSpPr>
          <p:sp>
            <p:nvSpPr>
              <p:cNvPr id="2870" name="Google Shape;28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1" name="Google Shape;28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30"/>
            <p:cNvGrpSpPr/>
            <p:nvPr/>
          </p:nvGrpSpPr>
          <p:grpSpPr>
            <a:xfrm>
              <a:off x="2067677" y="2533425"/>
              <a:ext cx="176841" cy="187203"/>
              <a:chOff x="0" y="-47625"/>
              <a:chExt cx="812800" cy="860425"/>
            </a:xfrm>
          </p:grpSpPr>
          <p:sp>
            <p:nvSpPr>
              <p:cNvPr id="2873" name="Google Shape;28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4" name="Google Shape;28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30"/>
            <p:cNvGrpSpPr/>
            <p:nvPr/>
          </p:nvGrpSpPr>
          <p:grpSpPr>
            <a:xfrm>
              <a:off x="2756903" y="2533425"/>
              <a:ext cx="176841" cy="187203"/>
              <a:chOff x="0" y="-47625"/>
              <a:chExt cx="812800" cy="860425"/>
            </a:xfrm>
          </p:grpSpPr>
          <p:sp>
            <p:nvSpPr>
              <p:cNvPr id="2876" name="Google Shape;28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7" name="Google Shape;28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8" name="Google Shape;2878;p30"/>
          <p:cNvGrpSpPr/>
          <p:nvPr/>
        </p:nvGrpSpPr>
        <p:grpSpPr>
          <a:xfrm>
            <a:off x="1560980" y="3836348"/>
            <a:ext cx="971829" cy="197224"/>
            <a:chOff x="0" y="-14555"/>
            <a:chExt cx="1295772" cy="262966"/>
          </a:xfrm>
        </p:grpSpPr>
        <p:grpSp>
          <p:nvGrpSpPr>
            <p:cNvPr id="2879" name="Google Shape;2879;p30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2880" name="Google Shape;288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1" name="Google Shape;288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2" name="Google Shape;2882;p30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2883" name="Google Shape;288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4" name="Google Shape;288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5" name="Google Shape;2885;p30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2886" name="Google Shape;288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7" name="Google Shape;288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2" name="Google Shape;2892;p31"/>
          <p:cNvPicPr preferRelativeResize="0"/>
          <p:nvPr/>
        </p:nvPicPr>
        <p:blipFill rotWithShape="1">
          <a:blip r:embed="rId3">
            <a:alphaModFix/>
          </a:blip>
          <a:srcRect b="22085" l="-25000" r="-24999" t="21663"/>
          <a:stretch/>
        </p:blipFill>
        <p:spPr>
          <a:xfrm>
            <a:off x="-4648200" y="0"/>
            <a:ext cx="275082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3" name="Google Shape;2893;p31"/>
          <p:cNvGrpSpPr/>
          <p:nvPr/>
        </p:nvGrpSpPr>
        <p:grpSpPr>
          <a:xfrm>
            <a:off x="544039" y="7677847"/>
            <a:ext cx="13944632" cy="1998670"/>
            <a:chOff x="0" y="-19050"/>
            <a:chExt cx="18592843" cy="2664892"/>
          </a:xfrm>
        </p:grpSpPr>
        <p:sp>
          <p:nvSpPr>
            <p:cNvPr id="2894" name="Google Shape;2894;p31"/>
            <p:cNvSpPr txBox="1"/>
            <p:nvPr/>
          </p:nvSpPr>
          <p:spPr>
            <a:xfrm>
              <a:off x="0" y="-19050"/>
              <a:ext cx="18592843" cy="1644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ADD A TEAM MEMBERS PAGE</a:t>
              </a:r>
              <a:endParaRPr/>
            </a:p>
          </p:txBody>
        </p:sp>
        <p:sp>
          <p:nvSpPr>
            <p:cNvPr id="2895" name="Google Shape;2895;p31"/>
            <p:cNvSpPr txBox="1"/>
            <p:nvPr/>
          </p:nvSpPr>
          <p:spPr>
            <a:xfrm>
              <a:off x="0" y="1914534"/>
              <a:ext cx="16429858" cy="7313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2896" name="Google Shape;2896;p31"/>
          <p:cNvGrpSpPr/>
          <p:nvPr/>
        </p:nvGrpSpPr>
        <p:grpSpPr>
          <a:xfrm>
            <a:off x="1277068" y="6217650"/>
            <a:ext cx="2489041" cy="977982"/>
            <a:chOff x="0" y="0"/>
            <a:chExt cx="3318721" cy="1303976"/>
          </a:xfrm>
        </p:grpSpPr>
        <p:sp>
          <p:nvSpPr>
            <p:cNvPr id="2897" name="Google Shape;2897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3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 Name</a:t>
              </a:r>
              <a:endParaRPr/>
            </a:p>
          </p:txBody>
        </p:sp>
        <p:sp>
          <p:nvSpPr>
            <p:cNvPr id="2898" name="Google Shape;2898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6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Title or Position</a:t>
              </a:r>
              <a:endParaRPr/>
            </a:p>
          </p:txBody>
        </p:sp>
      </p:grpSp>
      <p:grpSp>
        <p:nvGrpSpPr>
          <p:cNvPr id="2899" name="Google Shape;2899;p31"/>
          <p:cNvGrpSpPr/>
          <p:nvPr/>
        </p:nvGrpSpPr>
        <p:grpSpPr>
          <a:xfrm>
            <a:off x="5693393" y="6217650"/>
            <a:ext cx="2489041" cy="977982"/>
            <a:chOff x="0" y="0"/>
            <a:chExt cx="3318721" cy="1303976"/>
          </a:xfrm>
        </p:grpSpPr>
        <p:sp>
          <p:nvSpPr>
            <p:cNvPr id="2900" name="Google Shape;2900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3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 Name</a:t>
              </a:r>
              <a:endParaRPr/>
            </a:p>
          </p:txBody>
        </p:sp>
        <p:sp>
          <p:nvSpPr>
            <p:cNvPr id="2901" name="Google Shape;2901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6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Title or Position</a:t>
              </a:r>
              <a:endParaRPr/>
            </a:p>
          </p:txBody>
        </p:sp>
      </p:grpSp>
      <p:grpSp>
        <p:nvGrpSpPr>
          <p:cNvPr id="2902" name="Google Shape;2902;p31"/>
          <p:cNvGrpSpPr/>
          <p:nvPr/>
        </p:nvGrpSpPr>
        <p:grpSpPr>
          <a:xfrm>
            <a:off x="10109593" y="6217650"/>
            <a:ext cx="2489041" cy="977982"/>
            <a:chOff x="0" y="0"/>
            <a:chExt cx="3318721" cy="1303976"/>
          </a:xfrm>
        </p:grpSpPr>
        <p:sp>
          <p:nvSpPr>
            <p:cNvPr id="2903" name="Google Shape;2903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3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 Name</a:t>
              </a:r>
              <a:endParaRPr/>
            </a:p>
          </p:txBody>
        </p:sp>
        <p:sp>
          <p:nvSpPr>
            <p:cNvPr id="2904" name="Google Shape;2904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6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Title or Position</a:t>
              </a:r>
              <a:endParaRPr/>
            </a:p>
          </p:txBody>
        </p:sp>
      </p:grpSp>
      <p:grpSp>
        <p:nvGrpSpPr>
          <p:cNvPr id="2905" name="Google Shape;2905;p31"/>
          <p:cNvGrpSpPr/>
          <p:nvPr/>
        </p:nvGrpSpPr>
        <p:grpSpPr>
          <a:xfrm>
            <a:off x="14521891" y="6217650"/>
            <a:ext cx="2489041" cy="977982"/>
            <a:chOff x="0" y="0"/>
            <a:chExt cx="3318721" cy="1303976"/>
          </a:xfrm>
        </p:grpSpPr>
        <p:sp>
          <p:nvSpPr>
            <p:cNvPr id="2906" name="Google Shape;2906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3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 Name</a:t>
              </a:r>
              <a:endParaRPr/>
            </a:p>
          </p:txBody>
        </p:sp>
        <p:sp>
          <p:nvSpPr>
            <p:cNvPr id="2907" name="Google Shape;2907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6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Title or Position</a:t>
              </a:r>
              <a:endParaRPr/>
            </a:p>
          </p:txBody>
        </p:sp>
      </p:grpSp>
      <p:pic>
        <p:nvPicPr>
          <p:cNvPr id="2908" name="Google Shape;2908;p31"/>
          <p:cNvPicPr preferRelativeResize="0"/>
          <p:nvPr/>
        </p:nvPicPr>
        <p:blipFill rotWithShape="1">
          <a:blip r:embed="rId4">
            <a:alphaModFix amt="85000"/>
          </a:blip>
          <a:srcRect b="0" l="1668" r="1668" t="0"/>
          <a:stretch/>
        </p:blipFill>
        <p:spPr>
          <a:xfrm>
            <a:off x="544039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9" name="Google Shape;2909;p31"/>
          <p:cNvPicPr preferRelativeResize="0"/>
          <p:nvPr/>
        </p:nvPicPr>
        <p:blipFill rotWithShape="1">
          <a:blip r:embed="rId5">
            <a:alphaModFix amt="85000"/>
          </a:blip>
          <a:srcRect b="0" l="1713" r="1712" t="0"/>
          <a:stretch/>
        </p:blipFill>
        <p:spPr>
          <a:xfrm>
            <a:off x="4960364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0" name="Google Shape;2910;p31"/>
          <p:cNvPicPr preferRelativeResize="0"/>
          <p:nvPr/>
        </p:nvPicPr>
        <p:blipFill rotWithShape="1">
          <a:blip r:embed="rId6">
            <a:alphaModFix amt="85000"/>
          </a:blip>
          <a:srcRect b="0" l="1653" r="1652" t="0"/>
          <a:stretch/>
        </p:blipFill>
        <p:spPr>
          <a:xfrm>
            <a:off x="9376564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31"/>
          <p:cNvPicPr preferRelativeResize="0"/>
          <p:nvPr/>
        </p:nvPicPr>
        <p:blipFill rotWithShape="1">
          <a:blip r:embed="rId7">
            <a:alphaModFix amt="85000"/>
          </a:blip>
          <a:srcRect b="0" l="7025" r="7025" t="0"/>
          <a:stretch/>
        </p:blipFill>
        <p:spPr>
          <a:xfrm>
            <a:off x="13788862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2" name="Google Shape;2912;p31"/>
          <p:cNvGrpSpPr/>
          <p:nvPr/>
        </p:nvGrpSpPr>
        <p:grpSpPr>
          <a:xfrm>
            <a:off x="-584283" y="2265427"/>
            <a:ext cx="1891007" cy="1760318"/>
            <a:chOff x="0" y="-8905"/>
            <a:chExt cx="2521343" cy="2347090"/>
          </a:xfrm>
        </p:grpSpPr>
        <p:grpSp>
          <p:nvGrpSpPr>
            <p:cNvPr id="2913" name="Google Shape;2913;p31"/>
            <p:cNvGrpSpPr/>
            <p:nvPr/>
          </p:nvGrpSpPr>
          <p:grpSpPr>
            <a:xfrm>
              <a:off x="0" y="-8905"/>
              <a:ext cx="151982" cy="160887"/>
              <a:chOff x="0" y="-47625"/>
              <a:chExt cx="812800" cy="860425"/>
            </a:xfrm>
          </p:grpSpPr>
          <p:sp>
            <p:nvSpPr>
              <p:cNvPr id="2914" name="Google Shape;291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15" name="Google Shape;291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6" name="Google Shape;2916;p31"/>
            <p:cNvGrpSpPr/>
            <p:nvPr/>
          </p:nvGrpSpPr>
          <p:grpSpPr>
            <a:xfrm>
              <a:off x="0" y="429505"/>
              <a:ext cx="151982" cy="160887"/>
              <a:chOff x="0" y="-47625"/>
              <a:chExt cx="812800" cy="860425"/>
            </a:xfrm>
          </p:grpSpPr>
          <p:sp>
            <p:nvSpPr>
              <p:cNvPr id="2917" name="Google Shape;291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18" name="Google Shape;291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9" name="Google Shape;2919;p31"/>
            <p:cNvGrpSpPr/>
            <p:nvPr/>
          </p:nvGrpSpPr>
          <p:grpSpPr>
            <a:xfrm>
              <a:off x="592340" y="-8905"/>
              <a:ext cx="151982" cy="160887"/>
              <a:chOff x="0" y="-47625"/>
              <a:chExt cx="812800" cy="860425"/>
            </a:xfrm>
          </p:grpSpPr>
          <p:sp>
            <p:nvSpPr>
              <p:cNvPr id="2920" name="Google Shape;292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21" name="Google Shape;292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2" name="Google Shape;2922;p31"/>
            <p:cNvGrpSpPr/>
            <p:nvPr/>
          </p:nvGrpSpPr>
          <p:grpSpPr>
            <a:xfrm>
              <a:off x="592340" y="429505"/>
              <a:ext cx="151982" cy="160887"/>
              <a:chOff x="0" y="-47625"/>
              <a:chExt cx="812800" cy="860425"/>
            </a:xfrm>
          </p:grpSpPr>
          <p:sp>
            <p:nvSpPr>
              <p:cNvPr id="2923" name="Google Shape;292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24" name="Google Shape;292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5" name="Google Shape;2925;p31"/>
            <p:cNvGrpSpPr/>
            <p:nvPr/>
          </p:nvGrpSpPr>
          <p:grpSpPr>
            <a:xfrm>
              <a:off x="1184681" y="-8905"/>
              <a:ext cx="151982" cy="160887"/>
              <a:chOff x="0" y="-47625"/>
              <a:chExt cx="812800" cy="860425"/>
            </a:xfrm>
          </p:grpSpPr>
          <p:sp>
            <p:nvSpPr>
              <p:cNvPr id="2926" name="Google Shape;292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27" name="Google Shape;292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8" name="Google Shape;2928;p31"/>
            <p:cNvGrpSpPr/>
            <p:nvPr/>
          </p:nvGrpSpPr>
          <p:grpSpPr>
            <a:xfrm>
              <a:off x="1184681" y="429505"/>
              <a:ext cx="151982" cy="160887"/>
              <a:chOff x="0" y="-47625"/>
              <a:chExt cx="812800" cy="860425"/>
            </a:xfrm>
          </p:grpSpPr>
          <p:sp>
            <p:nvSpPr>
              <p:cNvPr id="2929" name="Google Shape;292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0" name="Google Shape;293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1" name="Google Shape;2931;p31"/>
            <p:cNvGrpSpPr/>
            <p:nvPr/>
          </p:nvGrpSpPr>
          <p:grpSpPr>
            <a:xfrm>
              <a:off x="1777021" y="-8905"/>
              <a:ext cx="151982" cy="160887"/>
              <a:chOff x="0" y="-47625"/>
              <a:chExt cx="812800" cy="860425"/>
            </a:xfrm>
          </p:grpSpPr>
          <p:sp>
            <p:nvSpPr>
              <p:cNvPr id="2932" name="Google Shape;293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3" name="Google Shape;293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4" name="Google Shape;2934;p31"/>
            <p:cNvGrpSpPr/>
            <p:nvPr/>
          </p:nvGrpSpPr>
          <p:grpSpPr>
            <a:xfrm>
              <a:off x="1777021" y="429505"/>
              <a:ext cx="151982" cy="160887"/>
              <a:chOff x="0" y="-47625"/>
              <a:chExt cx="812800" cy="860425"/>
            </a:xfrm>
          </p:grpSpPr>
          <p:sp>
            <p:nvSpPr>
              <p:cNvPr id="2935" name="Google Shape;293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6" name="Google Shape;293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7" name="Google Shape;2937;p31"/>
            <p:cNvGrpSpPr/>
            <p:nvPr/>
          </p:nvGrpSpPr>
          <p:grpSpPr>
            <a:xfrm>
              <a:off x="2369361" y="-8905"/>
              <a:ext cx="151982" cy="160887"/>
              <a:chOff x="0" y="-47625"/>
              <a:chExt cx="812800" cy="860425"/>
            </a:xfrm>
          </p:grpSpPr>
          <p:sp>
            <p:nvSpPr>
              <p:cNvPr id="2938" name="Google Shape;293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9" name="Google Shape;293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0" name="Google Shape;2940;p31"/>
            <p:cNvGrpSpPr/>
            <p:nvPr/>
          </p:nvGrpSpPr>
          <p:grpSpPr>
            <a:xfrm>
              <a:off x="2369361" y="429505"/>
              <a:ext cx="151982" cy="160887"/>
              <a:chOff x="0" y="-47625"/>
              <a:chExt cx="812800" cy="860425"/>
            </a:xfrm>
          </p:grpSpPr>
          <p:sp>
            <p:nvSpPr>
              <p:cNvPr id="2941" name="Google Shape;294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42" name="Google Shape;294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3" name="Google Shape;2943;p31"/>
            <p:cNvGrpSpPr/>
            <p:nvPr/>
          </p:nvGrpSpPr>
          <p:grpSpPr>
            <a:xfrm>
              <a:off x="0" y="866453"/>
              <a:ext cx="151982" cy="160887"/>
              <a:chOff x="0" y="-47625"/>
              <a:chExt cx="812800" cy="860425"/>
            </a:xfrm>
          </p:grpSpPr>
          <p:sp>
            <p:nvSpPr>
              <p:cNvPr id="2944" name="Google Shape;294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45" name="Google Shape;294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6" name="Google Shape;2946;p31"/>
            <p:cNvGrpSpPr/>
            <p:nvPr/>
          </p:nvGrpSpPr>
          <p:grpSpPr>
            <a:xfrm>
              <a:off x="592340" y="866453"/>
              <a:ext cx="151982" cy="160887"/>
              <a:chOff x="0" y="-47625"/>
              <a:chExt cx="812800" cy="860425"/>
            </a:xfrm>
          </p:grpSpPr>
          <p:sp>
            <p:nvSpPr>
              <p:cNvPr id="2947" name="Google Shape;294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48" name="Google Shape;294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9" name="Google Shape;2949;p31"/>
            <p:cNvGrpSpPr/>
            <p:nvPr/>
          </p:nvGrpSpPr>
          <p:grpSpPr>
            <a:xfrm>
              <a:off x="1184681" y="866453"/>
              <a:ext cx="151982" cy="160887"/>
              <a:chOff x="0" y="-47625"/>
              <a:chExt cx="812800" cy="860425"/>
            </a:xfrm>
          </p:grpSpPr>
          <p:sp>
            <p:nvSpPr>
              <p:cNvPr id="2950" name="Google Shape;295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51" name="Google Shape;295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2" name="Google Shape;2952;p31"/>
            <p:cNvGrpSpPr/>
            <p:nvPr/>
          </p:nvGrpSpPr>
          <p:grpSpPr>
            <a:xfrm>
              <a:off x="1777021" y="866453"/>
              <a:ext cx="151982" cy="160887"/>
              <a:chOff x="0" y="-47625"/>
              <a:chExt cx="812800" cy="860425"/>
            </a:xfrm>
          </p:grpSpPr>
          <p:sp>
            <p:nvSpPr>
              <p:cNvPr id="2953" name="Google Shape;295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54" name="Google Shape;295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5" name="Google Shape;2955;p31"/>
            <p:cNvGrpSpPr/>
            <p:nvPr/>
          </p:nvGrpSpPr>
          <p:grpSpPr>
            <a:xfrm>
              <a:off x="2369361" y="866453"/>
              <a:ext cx="151982" cy="160887"/>
              <a:chOff x="0" y="-47625"/>
              <a:chExt cx="812800" cy="860425"/>
            </a:xfrm>
          </p:grpSpPr>
          <p:sp>
            <p:nvSpPr>
              <p:cNvPr id="2956" name="Google Shape;295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57" name="Google Shape;295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8" name="Google Shape;2958;p31"/>
            <p:cNvGrpSpPr/>
            <p:nvPr/>
          </p:nvGrpSpPr>
          <p:grpSpPr>
            <a:xfrm>
              <a:off x="0" y="1303401"/>
              <a:ext cx="151982" cy="160887"/>
              <a:chOff x="0" y="-47625"/>
              <a:chExt cx="812800" cy="860425"/>
            </a:xfrm>
          </p:grpSpPr>
          <p:sp>
            <p:nvSpPr>
              <p:cNvPr id="2959" name="Google Shape;295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0" name="Google Shape;296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1" name="Google Shape;2961;p31"/>
            <p:cNvGrpSpPr/>
            <p:nvPr/>
          </p:nvGrpSpPr>
          <p:grpSpPr>
            <a:xfrm>
              <a:off x="592340" y="1303401"/>
              <a:ext cx="151982" cy="160887"/>
              <a:chOff x="0" y="-47625"/>
              <a:chExt cx="812800" cy="860425"/>
            </a:xfrm>
          </p:grpSpPr>
          <p:sp>
            <p:nvSpPr>
              <p:cNvPr id="2962" name="Google Shape;296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3" name="Google Shape;296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4" name="Google Shape;2964;p31"/>
            <p:cNvGrpSpPr/>
            <p:nvPr/>
          </p:nvGrpSpPr>
          <p:grpSpPr>
            <a:xfrm>
              <a:off x="1184681" y="1303401"/>
              <a:ext cx="151982" cy="160887"/>
              <a:chOff x="0" y="-47625"/>
              <a:chExt cx="812800" cy="860425"/>
            </a:xfrm>
          </p:grpSpPr>
          <p:sp>
            <p:nvSpPr>
              <p:cNvPr id="2965" name="Google Shape;296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6" name="Google Shape;296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7" name="Google Shape;2967;p31"/>
            <p:cNvGrpSpPr/>
            <p:nvPr/>
          </p:nvGrpSpPr>
          <p:grpSpPr>
            <a:xfrm>
              <a:off x="1777021" y="1303401"/>
              <a:ext cx="151982" cy="160887"/>
              <a:chOff x="0" y="-47625"/>
              <a:chExt cx="812800" cy="860425"/>
            </a:xfrm>
          </p:grpSpPr>
          <p:sp>
            <p:nvSpPr>
              <p:cNvPr id="2968" name="Google Shape;296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9" name="Google Shape;296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0" name="Google Shape;2970;p31"/>
            <p:cNvGrpSpPr/>
            <p:nvPr/>
          </p:nvGrpSpPr>
          <p:grpSpPr>
            <a:xfrm>
              <a:off x="2369361" y="1303401"/>
              <a:ext cx="151982" cy="160887"/>
              <a:chOff x="0" y="-47625"/>
              <a:chExt cx="812800" cy="860425"/>
            </a:xfrm>
          </p:grpSpPr>
          <p:sp>
            <p:nvSpPr>
              <p:cNvPr id="2971" name="Google Shape;297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2" name="Google Shape;297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3" name="Google Shape;2973;p31"/>
            <p:cNvGrpSpPr/>
            <p:nvPr/>
          </p:nvGrpSpPr>
          <p:grpSpPr>
            <a:xfrm>
              <a:off x="0" y="1740350"/>
              <a:ext cx="151982" cy="160887"/>
              <a:chOff x="0" y="-47625"/>
              <a:chExt cx="812800" cy="860425"/>
            </a:xfrm>
          </p:grpSpPr>
          <p:sp>
            <p:nvSpPr>
              <p:cNvPr id="2974" name="Google Shape;297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5" name="Google Shape;297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6" name="Google Shape;2976;p31"/>
            <p:cNvGrpSpPr/>
            <p:nvPr/>
          </p:nvGrpSpPr>
          <p:grpSpPr>
            <a:xfrm>
              <a:off x="592340" y="1740350"/>
              <a:ext cx="151982" cy="160887"/>
              <a:chOff x="0" y="-47625"/>
              <a:chExt cx="812800" cy="860425"/>
            </a:xfrm>
          </p:grpSpPr>
          <p:sp>
            <p:nvSpPr>
              <p:cNvPr id="2977" name="Google Shape;297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8" name="Google Shape;297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9" name="Google Shape;2979;p31"/>
            <p:cNvGrpSpPr/>
            <p:nvPr/>
          </p:nvGrpSpPr>
          <p:grpSpPr>
            <a:xfrm>
              <a:off x="1184681" y="1740350"/>
              <a:ext cx="151982" cy="160887"/>
              <a:chOff x="0" y="-47625"/>
              <a:chExt cx="812800" cy="860425"/>
            </a:xfrm>
          </p:grpSpPr>
          <p:sp>
            <p:nvSpPr>
              <p:cNvPr id="2980" name="Google Shape;298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81" name="Google Shape;298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2" name="Google Shape;2982;p31"/>
            <p:cNvGrpSpPr/>
            <p:nvPr/>
          </p:nvGrpSpPr>
          <p:grpSpPr>
            <a:xfrm>
              <a:off x="1777021" y="1740350"/>
              <a:ext cx="151982" cy="160887"/>
              <a:chOff x="0" y="-47625"/>
              <a:chExt cx="812800" cy="860425"/>
            </a:xfrm>
          </p:grpSpPr>
          <p:sp>
            <p:nvSpPr>
              <p:cNvPr id="2983" name="Google Shape;298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84" name="Google Shape;298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5" name="Google Shape;2985;p31"/>
            <p:cNvGrpSpPr/>
            <p:nvPr/>
          </p:nvGrpSpPr>
          <p:grpSpPr>
            <a:xfrm>
              <a:off x="2369361" y="1740350"/>
              <a:ext cx="151982" cy="160887"/>
              <a:chOff x="0" y="-47625"/>
              <a:chExt cx="812800" cy="860425"/>
            </a:xfrm>
          </p:grpSpPr>
          <p:sp>
            <p:nvSpPr>
              <p:cNvPr id="2986" name="Google Shape;298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87" name="Google Shape;298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8" name="Google Shape;2988;p31"/>
            <p:cNvGrpSpPr/>
            <p:nvPr/>
          </p:nvGrpSpPr>
          <p:grpSpPr>
            <a:xfrm>
              <a:off x="0" y="2177298"/>
              <a:ext cx="151982" cy="160887"/>
              <a:chOff x="0" y="-47625"/>
              <a:chExt cx="812800" cy="860425"/>
            </a:xfrm>
          </p:grpSpPr>
          <p:sp>
            <p:nvSpPr>
              <p:cNvPr id="2989" name="Google Shape;298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0" name="Google Shape;299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1" name="Google Shape;2991;p31"/>
            <p:cNvGrpSpPr/>
            <p:nvPr/>
          </p:nvGrpSpPr>
          <p:grpSpPr>
            <a:xfrm>
              <a:off x="592340" y="2177298"/>
              <a:ext cx="151982" cy="160887"/>
              <a:chOff x="0" y="-47625"/>
              <a:chExt cx="812800" cy="860425"/>
            </a:xfrm>
          </p:grpSpPr>
          <p:sp>
            <p:nvSpPr>
              <p:cNvPr id="2992" name="Google Shape;299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3" name="Google Shape;299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4" name="Google Shape;2994;p31"/>
            <p:cNvGrpSpPr/>
            <p:nvPr/>
          </p:nvGrpSpPr>
          <p:grpSpPr>
            <a:xfrm>
              <a:off x="1184681" y="2177298"/>
              <a:ext cx="151982" cy="160887"/>
              <a:chOff x="0" y="-47625"/>
              <a:chExt cx="812800" cy="860425"/>
            </a:xfrm>
          </p:grpSpPr>
          <p:sp>
            <p:nvSpPr>
              <p:cNvPr id="2995" name="Google Shape;299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6" name="Google Shape;299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7" name="Google Shape;2997;p31"/>
            <p:cNvGrpSpPr/>
            <p:nvPr/>
          </p:nvGrpSpPr>
          <p:grpSpPr>
            <a:xfrm>
              <a:off x="1777021" y="2177298"/>
              <a:ext cx="151982" cy="160887"/>
              <a:chOff x="0" y="-47625"/>
              <a:chExt cx="812800" cy="860425"/>
            </a:xfrm>
          </p:grpSpPr>
          <p:sp>
            <p:nvSpPr>
              <p:cNvPr id="2998" name="Google Shape;299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9" name="Google Shape;299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0" name="Google Shape;3000;p31"/>
            <p:cNvGrpSpPr/>
            <p:nvPr/>
          </p:nvGrpSpPr>
          <p:grpSpPr>
            <a:xfrm>
              <a:off x="2369361" y="2177298"/>
              <a:ext cx="151982" cy="160887"/>
              <a:chOff x="0" y="-47625"/>
              <a:chExt cx="812800" cy="860425"/>
            </a:xfrm>
          </p:grpSpPr>
          <p:sp>
            <p:nvSpPr>
              <p:cNvPr id="3001" name="Google Shape;300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2" name="Google Shape;300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03" name="Google Shape;3003;p31"/>
          <p:cNvGrpSpPr/>
          <p:nvPr/>
        </p:nvGrpSpPr>
        <p:grpSpPr>
          <a:xfrm>
            <a:off x="16145955" y="-742263"/>
            <a:ext cx="2707545" cy="2520424"/>
            <a:chOff x="0" y="-12750"/>
            <a:chExt cx="3610060" cy="3360564"/>
          </a:xfrm>
        </p:grpSpPr>
        <p:grpSp>
          <p:nvGrpSpPr>
            <p:cNvPr id="3004" name="Google Shape;3004;p31"/>
            <p:cNvGrpSpPr/>
            <p:nvPr/>
          </p:nvGrpSpPr>
          <p:grpSpPr>
            <a:xfrm>
              <a:off x="0" y="-12750"/>
              <a:ext cx="217608" cy="230358"/>
              <a:chOff x="0" y="-47625"/>
              <a:chExt cx="812800" cy="860425"/>
            </a:xfrm>
          </p:grpSpPr>
          <p:sp>
            <p:nvSpPr>
              <p:cNvPr id="3005" name="Google Shape;300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6" name="Google Shape;300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7" name="Google Shape;3007;p31"/>
            <p:cNvGrpSpPr/>
            <p:nvPr/>
          </p:nvGrpSpPr>
          <p:grpSpPr>
            <a:xfrm>
              <a:off x="0" y="614965"/>
              <a:ext cx="217608" cy="230358"/>
              <a:chOff x="0" y="-47625"/>
              <a:chExt cx="812800" cy="860425"/>
            </a:xfrm>
          </p:grpSpPr>
          <p:sp>
            <p:nvSpPr>
              <p:cNvPr id="3008" name="Google Shape;300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9" name="Google Shape;300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0" name="Google Shape;3010;p31"/>
            <p:cNvGrpSpPr/>
            <p:nvPr/>
          </p:nvGrpSpPr>
          <p:grpSpPr>
            <a:xfrm>
              <a:off x="848113" y="-12750"/>
              <a:ext cx="217608" cy="230358"/>
              <a:chOff x="0" y="-47625"/>
              <a:chExt cx="812800" cy="860425"/>
            </a:xfrm>
          </p:grpSpPr>
          <p:sp>
            <p:nvSpPr>
              <p:cNvPr id="3011" name="Google Shape;301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12" name="Google Shape;301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3" name="Google Shape;3013;p31"/>
            <p:cNvGrpSpPr/>
            <p:nvPr/>
          </p:nvGrpSpPr>
          <p:grpSpPr>
            <a:xfrm>
              <a:off x="848113" y="614965"/>
              <a:ext cx="217608" cy="230358"/>
              <a:chOff x="0" y="-47625"/>
              <a:chExt cx="812800" cy="860425"/>
            </a:xfrm>
          </p:grpSpPr>
          <p:sp>
            <p:nvSpPr>
              <p:cNvPr id="3014" name="Google Shape;301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15" name="Google Shape;301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6" name="Google Shape;3016;p31"/>
            <p:cNvGrpSpPr/>
            <p:nvPr/>
          </p:nvGrpSpPr>
          <p:grpSpPr>
            <a:xfrm>
              <a:off x="1696226" y="-12750"/>
              <a:ext cx="217608" cy="230358"/>
              <a:chOff x="0" y="-47625"/>
              <a:chExt cx="812800" cy="860425"/>
            </a:xfrm>
          </p:grpSpPr>
          <p:sp>
            <p:nvSpPr>
              <p:cNvPr id="3017" name="Google Shape;301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18" name="Google Shape;301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9" name="Google Shape;3019;p31"/>
            <p:cNvGrpSpPr/>
            <p:nvPr/>
          </p:nvGrpSpPr>
          <p:grpSpPr>
            <a:xfrm>
              <a:off x="1696226" y="614965"/>
              <a:ext cx="217608" cy="230358"/>
              <a:chOff x="0" y="-47625"/>
              <a:chExt cx="812800" cy="860425"/>
            </a:xfrm>
          </p:grpSpPr>
          <p:sp>
            <p:nvSpPr>
              <p:cNvPr id="3020" name="Google Shape;302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21" name="Google Shape;302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2" name="Google Shape;3022;p31"/>
            <p:cNvGrpSpPr/>
            <p:nvPr/>
          </p:nvGrpSpPr>
          <p:grpSpPr>
            <a:xfrm>
              <a:off x="2544339" y="-12750"/>
              <a:ext cx="217608" cy="230358"/>
              <a:chOff x="0" y="-47625"/>
              <a:chExt cx="812800" cy="860425"/>
            </a:xfrm>
          </p:grpSpPr>
          <p:sp>
            <p:nvSpPr>
              <p:cNvPr id="3023" name="Google Shape;302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24" name="Google Shape;302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5" name="Google Shape;3025;p31"/>
            <p:cNvGrpSpPr/>
            <p:nvPr/>
          </p:nvGrpSpPr>
          <p:grpSpPr>
            <a:xfrm>
              <a:off x="2544339" y="614965"/>
              <a:ext cx="217608" cy="230358"/>
              <a:chOff x="0" y="-47625"/>
              <a:chExt cx="812800" cy="860425"/>
            </a:xfrm>
          </p:grpSpPr>
          <p:sp>
            <p:nvSpPr>
              <p:cNvPr id="3026" name="Google Shape;302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27" name="Google Shape;302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8" name="Google Shape;3028;p31"/>
            <p:cNvGrpSpPr/>
            <p:nvPr/>
          </p:nvGrpSpPr>
          <p:grpSpPr>
            <a:xfrm>
              <a:off x="3392452" y="-12750"/>
              <a:ext cx="217608" cy="230358"/>
              <a:chOff x="0" y="-47625"/>
              <a:chExt cx="812800" cy="860425"/>
            </a:xfrm>
          </p:grpSpPr>
          <p:sp>
            <p:nvSpPr>
              <p:cNvPr id="3029" name="Google Shape;302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0" name="Google Shape;303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1" name="Google Shape;3031;p31"/>
            <p:cNvGrpSpPr/>
            <p:nvPr/>
          </p:nvGrpSpPr>
          <p:grpSpPr>
            <a:xfrm>
              <a:off x="3392452" y="614965"/>
              <a:ext cx="217608" cy="230358"/>
              <a:chOff x="0" y="-47625"/>
              <a:chExt cx="812800" cy="860425"/>
            </a:xfrm>
          </p:grpSpPr>
          <p:sp>
            <p:nvSpPr>
              <p:cNvPr id="3032" name="Google Shape;303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3" name="Google Shape;303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31"/>
            <p:cNvGrpSpPr/>
            <p:nvPr/>
          </p:nvGrpSpPr>
          <p:grpSpPr>
            <a:xfrm>
              <a:off x="0" y="1240588"/>
              <a:ext cx="217608" cy="230358"/>
              <a:chOff x="0" y="-47625"/>
              <a:chExt cx="812800" cy="860425"/>
            </a:xfrm>
          </p:grpSpPr>
          <p:sp>
            <p:nvSpPr>
              <p:cNvPr id="3035" name="Google Shape;303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6" name="Google Shape;303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7" name="Google Shape;3037;p31"/>
            <p:cNvGrpSpPr/>
            <p:nvPr/>
          </p:nvGrpSpPr>
          <p:grpSpPr>
            <a:xfrm>
              <a:off x="848113" y="1240588"/>
              <a:ext cx="217608" cy="230358"/>
              <a:chOff x="0" y="-47625"/>
              <a:chExt cx="812800" cy="860425"/>
            </a:xfrm>
          </p:grpSpPr>
          <p:sp>
            <p:nvSpPr>
              <p:cNvPr id="3038" name="Google Shape;303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9" name="Google Shape;303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0" name="Google Shape;3040;p31"/>
            <p:cNvGrpSpPr/>
            <p:nvPr/>
          </p:nvGrpSpPr>
          <p:grpSpPr>
            <a:xfrm>
              <a:off x="1696226" y="1240588"/>
              <a:ext cx="217608" cy="230358"/>
              <a:chOff x="0" y="-47625"/>
              <a:chExt cx="812800" cy="860425"/>
            </a:xfrm>
          </p:grpSpPr>
          <p:sp>
            <p:nvSpPr>
              <p:cNvPr id="3041" name="Google Shape;304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42" name="Google Shape;304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3" name="Google Shape;3043;p31"/>
            <p:cNvGrpSpPr/>
            <p:nvPr/>
          </p:nvGrpSpPr>
          <p:grpSpPr>
            <a:xfrm>
              <a:off x="2544339" y="1240588"/>
              <a:ext cx="217608" cy="230358"/>
              <a:chOff x="0" y="-47625"/>
              <a:chExt cx="812800" cy="860425"/>
            </a:xfrm>
          </p:grpSpPr>
          <p:sp>
            <p:nvSpPr>
              <p:cNvPr id="3044" name="Google Shape;304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45" name="Google Shape;304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6" name="Google Shape;3046;p31"/>
            <p:cNvGrpSpPr/>
            <p:nvPr/>
          </p:nvGrpSpPr>
          <p:grpSpPr>
            <a:xfrm>
              <a:off x="3392452" y="1240588"/>
              <a:ext cx="217608" cy="230358"/>
              <a:chOff x="0" y="-47625"/>
              <a:chExt cx="812800" cy="860425"/>
            </a:xfrm>
          </p:grpSpPr>
          <p:sp>
            <p:nvSpPr>
              <p:cNvPr id="3047" name="Google Shape;304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48" name="Google Shape;304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9" name="Google Shape;3049;p31"/>
            <p:cNvGrpSpPr/>
            <p:nvPr/>
          </p:nvGrpSpPr>
          <p:grpSpPr>
            <a:xfrm>
              <a:off x="0" y="1866211"/>
              <a:ext cx="217608" cy="230358"/>
              <a:chOff x="0" y="-47625"/>
              <a:chExt cx="812800" cy="860425"/>
            </a:xfrm>
          </p:grpSpPr>
          <p:sp>
            <p:nvSpPr>
              <p:cNvPr id="3050" name="Google Shape;305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51" name="Google Shape;305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2" name="Google Shape;3052;p31"/>
            <p:cNvGrpSpPr/>
            <p:nvPr/>
          </p:nvGrpSpPr>
          <p:grpSpPr>
            <a:xfrm>
              <a:off x="848113" y="1866211"/>
              <a:ext cx="217608" cy="230358"/>
              <a:chOff x="0" y="-47625"/>
              <a:chExt cx="812800" cy="860425"/>
            </a:xfrm>
          </p:grpSpPr>
          <p:sp>
            <p:nvSpPr>
              <p:cNvPr id="3053" name="Google Shape;305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54" name="Google Shape;305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5" name="Google Shape;3055;p31"/>
            <p:cNvGrpSpPr/>
            <p:nvPr/>
          </p:nvGrpSpPr>
          <p:grpSpPr>
            <a:xfrm>
              <a:off x="1696226" y="1866211"/>
              <a:ext cx="217608" cy="230358"/>
              <a:chOff x="0" y="-47625"/>
              <a:chExt cx="812800" cy="860425"/>
            </a:xfrm>
          </p:grpSpPr>
          <p:sp>
            <p:nvSpPr>
              <p:cNvPr id="3056" name="Google Shape;305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57" name="Google Shape;305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8" name="Google Shape;3058;p31"/>
            <p:cNvGrpSpPr/>
            <p:nvPr/>
          </p:nvGrpSpPr>
          <p:grpSpPr>
            <a:xfrm>
              <a:off x="2544339" y="1866211"/>
              <a:ext cx="217608" cy="230358"/>
              <a:chOff x="0" y="-47625"/>
              <a:chExt cx="812800" cy="860425"/>
            </a:xfrm>
          </p:grpSpPr>
          <p:sp>
            <p:nvSpPr>
              <p:cNvPr id="3059" name="Google Shape;305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0" name="Google Shape;306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1" name="Google Shape;3061;p31"/>
            <p:cNvGrpSpPr/>
            <p:nvPr/>
          </p:nvGrpSpPr>
          <p:grpSpPr>
            <a:xfrm>
              <a:off x="3392452" y="1866211"/>
              <a:ext cx="217608" cy="230358"/>
              <a:chOff x="0" y="-47625"/>
              <a:chExt cx="812800" cy="860425"/>
            </a:xfrm>
          </p:grpSpPr>
          <p:sp>
            <p:nvSpPr>
              <p:cNvPr id="3062" name="Google Shape;306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3" name="Google Shape;306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4" name="Google Shape;3064;p31"/>
            <p:cNvGrpSpPr/>
            <p:nvPr/>
          </p:nvGrpSpPr>
          <p:grpSpPr>
            <a:xfrm>
              <a:off x="0" y="2491833"/>
              <a:ext cx="217608" cy="230358"/>
              <a:chOff x="0" y="-47625"/>
              <a:chExt cx="812800" cy="860425"/>
            </a:xfrm>
          </p:grpSpPr>
          <p:sp>
            <p:nvSpPr>
              <p:cNvPr id="3065" name="Google Shape;306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6" name="Google Shape;306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7" name="Google Shape;3067;p31"/>
            <p:cNvGrpSpPr/>
            <p:nvPr/>
          </p:nvGrpSpPr>
          <p:grpSpPr>
            <a:xfrm>
              <a:off x="848113" y="2491833"/>
              <a:ext cx="217608" cy="230358"/>
              <a:chOff x="0" y="-47625"/>
              <a:chExt cx="812800" cy="860425"/>
            </a:xfrm>
          </p:grpSpPr>
          <p:sp>
            <p:nvSpPr>
              <p:cNvPr id="3068" name="Google Shape;306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9" name="Google Shape;306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0" name="Google Shape;3070;p31"/>
            <p:cNvGrpSpPr/>
            <p:nvPr/>
          </p:nvGrpSpPr>
          <p:grpSpPr>
            <a:xfrm>
              <a:off x="1696226" y="2491833"/>
              <a:ext cx="217608" cy="230358"/>
              <a:chOff x="0" y="-47625"/>
              <a:chExt cx="812800" cy="860425"/>
            </a:xfrm>
          </p:grpSpPr>
          <p:sp>
            <p:nvSpPr>
              <p:cNvPr id="3071" name="Google Shape;307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72" name="Google Shape;307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3" name="Google Shape;3073;p31"/>
            <p:cNvGrpSpPr/>
            <p:nvPr/>
          </p:nvGrpSpPr>
          <p:grpSpPr>
            <a:xfrm>
              <a:off x="2544339" y="2491833"/>
              <a:ext cx="217608" cy="230358"/>
              <a:chOff x="0" y="-47625"/>
              <a:chExt cx="812800" cy="860425"/>
            </a:xfrm>
          </p:grpSpPr>
          <p:sp>
            <p:nvSpPr>
              <p:cNvPr id="3074" name="Google Shape;307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75" name="Google Shape;307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6" name="Google Shape;3076;p31"/>
            <p:cNvGrpSpPr/>
            <p:nvPr/>
          </p:nvGrpSpPr>
          <p:grpSpPr>
            <a:xfrm>
              <a:off x="3392452" y="2491833"/>
              <a:ext cx="217608" cy="230358"/>
              <a:chOff x="0" y="-47625"/>
              <a:chExt cx="812800" cy="860425"/>
            </a:xfrm>
          </p:grpSpPr>
          <p:sp>
            <p:nvSpPr>
              <p:cNvPr id="3077" name="Google Shape;307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78" name="Google Shape;307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9" name="Google Shape;3079;p31"/>
            <p:cNvGrpSpPr/>
            <p:nvPr/>
          </p:nvGrpSpPr>
          <p:grpSpPr>
            <a:xfrm>
              <a:off x="0" y="3117456"/>
              <a:ext cx="217608" cy="230358"/>
              <a:chOff x="0" y="-47625"/>
              <a:chExt cx="812800" cy="860425"/>
            </a:xfrm>
          </p:grpSpPr>
          <p:sp>
            <p:nvSpPr>
              <p:cNvPr id="3080" name="Google Shape;308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81" name="Google Shape;308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2" name="Google Shape;3082;p31"/>
            <p:cNvGrpSpPr/>
            <p:nvPr/>
          </p:nvGrpSpPr>
          <p:grpSpPr>
            <a:xfrm>
              <a:off x="848113" y="3117456"/>
              <a:ext cx="217608" cy="230358"/>
              <a:chOff x="0" y="-47625"/>
              <a:chExt cx="812800" cy="860425"/>
            </a:xfrm>
          </p:grpSpPr>
          <p:sp>
            <p:nvSpPr>
              <p:cNvPr id="3083" name="Google Shape;308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84" name="Google Shape;308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5" name="Google Shape;3085;p31"/>
            <p:cNvGrpSpPr/>
            <p:nvPr/>
          </p:nvGrpSpPr>
          <p:grpSpPr>
            <a:xfrm>
              <a:off x="1696226" y="3117456"/>
              <a:ext cx="217608" cy="230358"/>
              <a:chOff x="0" y="-47625"/>
              <a:chExt cx="812800" cy="860425"/>
            </a:xfrm>
          </p:grpSpPr>
          <p:sp>
            <p:nvSpPr>
              <p:cNvPr id="3086" name="Google Shape;308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87" name="Google Shape;308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8" name="Google Shape;3088;p31"/>
            <p:cNvGrpSpPr/>
            <p:nvPr/>
          </p:nvGrpSpPr>
          <p:grpSpPr>
            <a:xfrm>
              <a:off x="2544339" y="3117456"/>
              <a:ext cx="217608" cy="230358"/>
              <a:chOff x="0" y="-47625"/>
              <a:chExt cx="812800" cy="860425"/>
            </a:xfrm>
          </p:grpSpPr>
          <p:sp>
            <p:nvSpPr>
              <p:cNvPr id="3089" name="Google Shape;308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90" name="Google Shape;309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1" name="Google Shape;3091;p31"/>
            <p:cNvGrpSpPr/>
            <p:nvPr/>
          </p:nvGrpSpPr>
          <p:grpSpPr>
            <a:xfrm>
              <a:off x="3392452" y="3117456"/>
              <a:ext cx="217608" cy="230358"/>
              <a:chOff x="0" y="-47625"/>
              <a:chExt cx="812800" cy="860425"/>
            </a:xfrm>
          </p:grpSpPr>
          <p:sp>
            <p:nvSpPr>
              <p:cNvPr id="3092" name="Google Shape;309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93" name="Google Shape;309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94" name="Google Shape;3094;p31"/>
          <p:cNvGrpSpPr/>
          <p:nvPr/>
        </p:nvGrpSpPr>
        <p:grpSpPr>
          <a:xfrm>
            <a:off x="13331662" y="8152668"/>
            <a:ext cx="186308" cy="197224"/>
            <a:chOff x="0" y="-47625"/>
            <a:chExt cx="812800" cy="860425"/>
          </a:xfrm>
        </p:grpSpPr>
        <p:sp>
          <p:nvSpPr>
            <p:cNvPr id="3095" name="Google Shape;3095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096" name="Google Shape;3096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7" name="Google Shape;3097;p31"/>
          <p:cNvGrpSpPr/>
          <p:nvPr/>
        </p:nvGrpSpPr>
        <p:grpSpPr>
          <a:xfrm>
            <a:off x="13724423" y="8152668"/>
            <a:ext cx="186308" cy="197224"/>
            <a:chOff x="0" y="-47625"/>
            <a:chExt cx="812800" cy="860425"/>
          </a:xfrm>
        </p:grpSpPr>
        <p:sp>
          <p:nvSpPr>
            <p:cNvPr id="3098" name="Google Shape;3098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099" name="Google Shape;3099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0" name="Google Shape;3100;p31"/>
          <p:cNvGrpSpPr/>
          <p:nvPr/>
        </p:nvGrpSpPr>
        <p:grpSpPr>
          <a:xfrm>
            <a:off x="14117183" y="8152668"/>
            <a:ext cx="186308" cy="197224"/>
            <a:chOff x="0" y="-47625"/>
            <a:chExt cx="812800" cy="860425"/>
          </a:xfrm>
        </p:grpSpPr>
        <p:sp>
          <p:nvSpPr>
            <p:cNvPr id="3101" name="Google Shape;3101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02" name="Google Shape;3102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b="16666" l="-14230" r="-14231" t="35158"/>
          <a:stretch/>
        </p:blipFill>
        <p:spPr>
          <a:xfrm>
            <a:off x="-2590800" y="0"/>
            <a:ext cx="234696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14"/>
          <p:cNvGrpSpPr/>
          <p:nvPr/>
        </p:nvGrpSpPr>
        <p:grpSpPr>
          <a:xfrm>
            <a:off x="8361757" y="165594"/>
            <a:ext cx="8359786" cy="4803922"/>
            <a:chOff x="0" y="-47625"/>
            <a:chExt cx="2201754" cy="1265231"/>
          </a:xfrm>
        </p:grpSpPr>
        <p:sp>
          <p:nvSpPr>
            <p:cNvPr id="289" name="Google Shape;289;p14"/>
            <p:cNvSpPr/>
            <p:nvPr/>
          </p:nvSpPr>
          <p:spPr>
            <a:xfrm>
              <a:off x="0" y="0"/>
              <a:ext cx="2201754" cy="1217606"/>
            </a:xfrm>
            <a:custGeom>
              <a:rect b="b" l="l" r="r" t="t"/>
              <a:pathLst>
                <a:path extrusionOk="0" h="1217606" w="2201754">
                  <a:moveTo>
                    <a:pt x="0" y="0"/>
                  </a:moveTo>
                  <a:lnTo>
                    <a:pt x="2201754" y="0"/>
                  </a:lnTo>
                  <a:lnTo>
                    <a:pt x="2201754" y="1217606"/>
                  </a:lnTo>
                  <a:lnTo>
                    <a:pt x="0" y="12176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0" name="Google Shape;290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14"/>
          <p:cNvGrpSpPr/>
          <p:nvPr/>
        </p:nvGrpSpPr>
        <p:grpSpPr>
          <a:xfrm>
            <a:off x="8361757" y="5098777"/>
            <a:ext cx="8359786" cy="4820197"/>
            <a:chOff x="0" y="-47625"/>
            <a:chExt cx="2201754" cy="1269517"/>
          </a:xfrm>
        </p:grpSpPr>
        <p:sp>
          <p:nvSpPr>
            <p:cNvPr id="292" name="Google Shape;292;p14"/>
            <p:cNvSpPr/>
            <p:nvPr/>
          </p:nvSpPr>
          <p:spPr>
            <a:xfrm>
              <a:off x="0" y="0"/>
              <a:ext cx="2201754" cy="1221892"/>
            </a:xfrm>
            <a:custGeom>
              <a:rect b="b" l="l" r="r" t="t"/>
              <a:pathLst>
                <a:path extrusionOk="0" h="1221892" w="2201754">
                  <a:moveTo>
                    <a:pt x="0" y="0"/>
                  </a:moveTo>
                  <a:lnTo>
                    <a:pt x="2201754" y="0"/>
                  </a:lnTo>
                  <a:lnTo>
                    <a:pt x="2201754" y="1221892"/>
                  </a:lnTo>
                  <a:lnTo>
                    <a:pt x="0" y="1221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3" name="Google Shape;29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14"/>
          <p:cNvGrpSpPr/>
          <p:nvPr/>
        </p:nvGrpSpPr>
        <p:grpSpPr>
          <a:xfrm>
            <a:off x="15813237" y="-1113974"/>
            <a:ext cx="3125773" cy="2909747"/>
            <a:chOff x="0" y="-14720"/>
            <a:chExt cx="4167698" cy="3879664"/>
          </a:xfrm>
        </p:grpSpPr>
        <p:grpSp>
          <p:nvGrpSpPr>
            <p:cNvPr id="295" name="Google Shape;295;p14"/>
            <p:cNvGrpSpPr/>
            <p:nvPr/>
          </p:nvGrpSpPr>
          <p:grpSpPr>
            <a:xfrm>
              <a:off x="0" y="-14720"/>
              <a:ext cx="251221" cy="265941"/>
              <a:chOff x="0" y="-47625"/>
              <a:chExt cx="812800" cy="860425"/>
            </a:xfrm>
          </p:grpSpPr>
          <p:sp>
            <p:nvSpPr>
              <p:cNvPr id="296" name="Google Shape;29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" name="Google Shape;29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14"/>
            <p:cNvGrpSpPr/>
            <p:nvPr/>
          </p:nvGrpSpPr>
          <p:grpSpPr>
            <a:xfrm>
              <a:off x="0" y="709957"/>
              <a:ext cx="251221" cy="265941"/>
              <a:chOff x="0" y="-47625"/>
              <a:chExt cx="812800" cy="860425"/>
            </a:xfrm>
          </p:grpSpPr>
          <p:sp>
            <p:nvSpPr>
              <p:cNvPr id="299" name="Google Shape;29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" name="Google Shape;30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14"/>
            <p:cNvGrpSpPr/>
            <p:nvPr/>
          </p:nvGrpSpPr>
          <p:grpSpPr>
            <a:xfrm>
              <a:off x="979119" y="-14720"/>
              <a:ext cx="251221" cy="265941"/>
              <a:chOff x="0" y="-47625"/>
              <a:chExt cx="812800" cy="860425"/>
            </a:xfrm>
          </p:grpSpPr>
          <p:sp>
            <p:nvSpPr>
              <p:cNvPr id="302" name="Google Shape;30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" name="Google Shape;30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4"/>
            <p:cNvGrpSpPr/>
            <p:nvPr/>
          </p:nvGrpSpPr>
          <p:grpSpPr>
            <a:xfrm>
              <a:off x="979119" y="709957"/>
              <a:ext cx="251221" cy="265941"/>
              <a:chOff x="0" y="-47625"/>
              <a:chExt cx="812800" cy="860425"/>
            </a:xfrm>
          </p:grpSpPr>
          <p:sp>
            <p:nvSpPr>
              <p:cNvPr id="305" name="Google Shape;30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" name="Google Shape;30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4"/>
            <p:cNvGrpSpPr/>
            <p:nvPr/>
          </p:nvGrpSpPr>
          <p:grpSpPr>
            <a:xfrm>
              <a:off x="1958239" y="-14720"/>
              <a:ext cx="251221" cy="265941"/>
              <a:chOff x="0" y="-47625"/>
              <a:chExt cx="812800" cy="860425"/>
            </a:xfrm>
          </p:grpSpPr>
          <p:sp>
            <p:nvSpPr>
              <p:cNvPr id="308" name="Google Shape;30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9" name="Google Shape;30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4"/>
            <p:cNvGrpSpPr/>
            <p:nvPr/>
          </p:nvGrpSpPr>
          <p:grpSpPr>
            <a:xfrm>
              <a:off x="1958239" y="709957"/>
              <a:ext cx="251221" cy="265941"/>
              <a:chOff x="0" y="-47625"/>
              <a:chExt cx="812800" cy="860425"/>
            </a:xfrm>
          </p:grpSpPr>
          <p:sp>
            <p:nvSpPr>
              <p:cNvPr id="311" name="Google Shape;31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2" name="Google Shape;31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4"/>
            <p:cNvGrpSpPr/>
            <p:nvPr/>
          </p:nvGrpSpPr>
          <p:grpSpPr>
            <a:xfrm>
              <a:off x="2937358" y="-14720"/>
              <a:ext cx="251221" cy="265941"/>
              <a:chOff x="0" y="-47625"/>
              <a:chExt cx="812800" cy="860425"/>
            </a:xfrm>
          </p:grpSpPr>
          <p:sp>
            <p:nvSpPr>
              <p:cNvPr id="314" name="Google Shape;31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" name="Google Shape;31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4"/>
            <p:cNvGrpSpPr/>
            <p:nvPr/>
          </p:nvGrpSpPr>
          <p:grpSpPr>
            <a:xfrm>
              <a:off x="2937358" y="709957"/>
              <a:ext cx="251221" cy="265941"/>
              <a:chOff x="0" y="-47625"/>
              <a:chExt cx="812800" cy="860425"/>
            </a:xfrm>
          </p:grpSpPr>
          <p:sp>
            <p:nvSpPr>
              <p:cNvPr id="317" name="Google Shape;31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" name="Google Shape;31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4"/>
            <p:cNvGrpSpPr/>
            <p:nvPr/>
          </p:nvGrpSpPr>
          <p:grpSpPr>
            <a:xfrm>
              <a:off x="3916477" y="-14720"/>
              <a:ext cx="251221" cy="265941"/>
              <a:chOff x="0" y="-47625"/>
              <a:chExt cx="812800" cy="860425"/>
            </a:xfrm>
          </p:grpSpPr>
          <p:sp>
            <p:nvSpPr>
              <p:cNvPr id="320" name="Google Shape;32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1" name="Google Shape;32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4"/>
            <p:cNvGrpSpPr/>
            <p:nvPr/>
          </p:nvGrpSpPr>
          <p:grpSpPr>
            <a:xfrm>
              <a:off x="3916477" y="709957"/>
              <a:ext cx="251221" cy="265941"/>
              <a:chOff x="0" y="-47625"/>
              <a:chExt cx="812800" cy="860425"/>
            </a:xfrm>
          </p:grpSpPr>
          <p:sp>
            <p:nvSpPr>
              <p:cNvPr id="323" name="Google Shape;32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4" name="Google Shape;32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4"/>
            <p:cNvGrpSpPr/>
            <p:nvPr/>
          </p:nvGrpSpPr>
          <p:grpSpPr>
            <a:xfrm>
              <a:off x="0" y="1432219"/>
              <a:ext cx="251221" cy="265941"/>
              <a:chOff x="0" y="-47625"/>
              <a:chExt cx="812800" cy="860425"/>
            </a:xfrm>
          </p:grpSpPr>
          <p:sp>
            <p:nvSpPr>
              <p:cNvPr id="326" name="Google Shape;32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7" name="Google Shape;32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4"/>
            <p:cNvGrpSpPr/>
            <p:nvPr/>
          </p:nvGrpSpPr>
          <p:grpSpPr>
            <a:xfrm>
              <a:off x="979119" y="1432219"/>
              <a:ext cx="251221" cy="265941"/>
              <a:chOff x="0" y="-47625"/>
              <a:chExt cx="812800" cy="860425"/>
            </a:xfrm>
          </p:grpSpPr>
          <p:sp>
            <p:nvSpPr>
              <p:cNvPr id="329" name="Google Shape;32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0" name="Google Shape;33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4"/>
            <p:cNvGrpSpPr/>
            <p:nvPr/>
          </p:nvGrpSpPr>
          <p:grpSpPr>
            <a:xfrm>
              <a:off x="1958239" y="1432219"/>
              <a:ext cx="251221" cy="265941"/>
              <a:chOff x="0" y="-47625"/>
              <a:chExt cx="812800" cy="860425"/>
            </a:xfrm>
          </p:grpSpPr>
          <p:sp>
            <p:nvSpPr>
              <p:cNvPr id="332" name="Google Shape;33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3" name="Google Shape;33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4"/>
            <p:cNvGrpSpPr/>
            <p:nvPr/>
          </p:nvGrpSpPr>
          <p:grpSpPr>
            <a:xfrm>
              <a:off x="2937358" y="1432219"/>
              <a:ext cx="251221" cy="265941"/>
              <a:chOff x="0" y="-47625"/>
              <a:chExt cx="812800" cy="860425"/>
            </a:xfrm>
          </p:grpSpPr>
          <p:sp>
            <p:nvSpPr>
              <p:cNvPr id="335" name="Google Shape;33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6" name="Google Shape;33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4"/>
            <p:cNvGrpSpPr/>
            <p:nvPr/>
          </p:nvGrpSpPr>
          <p:grpSpPr>
            <a:xfrm>
              <a:off x="3916477" y="1432219"/>
              <a:ext cx="251221" cy="265941"/>
              <a:chOff x="0" y="-47625"/>
              <a:chExt cx="812800" cy="860425"/>
            </a:xfrm>
          </p:grpSpPr>
          <p:sp>
            <p:nvSpPr>
              <p:cNvPr id="338" name="Google Shape;33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" name="Google Shape;33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4"/>
            <p:cNvGrpSpPr/>
            <p:nvPr/>
          </p:nvGrpSpPr>
          <p:grpSpPr>
            <a:xfrm>
              <a:off x="0" y="2154480"/>
              <a:ext cx="251221" cy="265941"/>
              <a:chOff x="0" y="-47625"/>
              <a:chExt cx="812800" cy="860425"/>
            </a:xfrm>
          </p:grpSpPr>
          <p:sp>
            <p:nvSpPr>
              <p:cNvPr id="341" name="Google Shape;34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" name="Google Shape;34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14"/>
            <p:cNvGrpSpPr/>
            <p:nvPr/>
          </p:nvGrpSpPr>
          <p:grpSpPr>
            <a:xfrm>
              <a:off x="979119" y="2154480"/>
              <a:ext cx="251221" cy="265941"/>
              <a:chOff x="0" y="-47625"/>
              <a:chExt cx="812800" cy="860425"/>
            </a:xfrm>
          </p:grpSpPr>
          <p:sp>
            <p:nvSpPr>
              <p:cNvPr id="344" name="Google Shape;34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" name="Google Shape;34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14"/>
            <p:cNvGrpSpPr/>
            <p:nvPr/>
          </p:nvGrpSpPr>
          <p:grpSpPr>
            <a:xfrm>
              <a:off x="1958239" y="2154480"/>
              <a:ext cx="251221" cy="265941"/>
              <a:chOff x="0" y="-47625"/>
              <a:chExt cx="812800" cy="860425"/>
            </a:xfrm>
          </p:grpSpPr>
          <p:sp>
            <p:nvSpPr>
              <p:cNvPr id="347" name="Google Shape;34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8" name="Google Shape;34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14"/>
            <p:cNvGrpSpPr/>
            <p:nvPr/>
          </p:nvGrpSpPr>
          <p:grpSpPr>
            <a:xfrm>
              <a:off x="2937358" y="2154480"/>
              <a:ext cx="251221" cy="265941"/>
              <a:chOff x="0" y="-47625"/>
              <a:chExt cx="812800" cy="860425"/>
            </a:xfrm>
          </p:grpSpPr>
          <p:sp>
            <p:nvSpPr>
              <p:cNvPr id="350" name="Google Shape;35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1" name="Google Shape;35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4"/>
            <p:cNvGrpSpPr/>
            <p:nvPr/>
          </p:nvGrpSpPr>
          <p:grpSpPr>
            <a:xfrm>
              <a:off x="3916477" y="2154480"/>
              <a:ext cx="251221" cy="265941"/>
              <a:chOff x="0" y="-47625"/>
              <a:chExt cx="812800" cy="860425"/>
            </a:xfrm>
          </p:grpSpPr>
          <p:sp>
            <p:nvSpPr>
              <p:cNvPr id="353" name="Google Shape;35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4" name="Google Shape;35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4"/>
            <p:cNvGrpSpPr/>
            <p:nvPr/>
          </p:nvGrpSpPr>
          <p:grpSpPr>
            <a:xfrm>
              <a:off x="0" y="2876742"/>
              <a:ext cx="251221" cy="265941"/>
              <a:chOff x="0" y="-47625"/>
              <a:chExt cx="812800" cy="860425"/>
            </a:xfrm>
          </p:grpSpPr>
          <p:sp>
            <p:nvSpPr>
              <p:cNvPr id="356" name="Google Shape;35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7" name="Google Shape;35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4"/>
            <p:cNvGrpSpPr/>
            <p:nvPr/>
          </p:nvGrpSpPr>
          <p:grpSpPr>
            <a:xfrm>
              <a:off x="979119" y="2876742"/>
              <a:ext cx="251221" cy="265941"/>
              <a:chOff x="0" y="-47625"/>
              <a:chExt cx="812800" cy="860425"/>
            </a:xfrm>
          </p:grpSpPr>
          <p:sp>
            <p:nvSpPr>
              <p:cNvPr id="359" name="Google Shape;35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" name="Google Shape;36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4"/>
            <p:cNvGrpSpPr/>
            <p:nvPr/>
          </p:nvGrpSpPr>
          <p:grpSpPr>
            <a:xfrm>
              <a:off x="1958239" y="2876742"/>
              <a:ext cx="251221" cy="265941"/>
              <a:chOff x="0" y="-47625"/>
              <a:chExt cx="812800" cy="860425"/>
            </a:xfrm>
          </p:grpSpPr>
          <p:sp>
            <p:nvSpPr>
              <p:cNvPr id="362" name="Google Shape;36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" name="Google Shape;36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4"/>
            <p:cNvGrpSpPr/>
            <p:nvPr/>
          </p:nvGrpSpPr>
          <p:grpSpPr>
            <a:xfrm>
              <a:off x="2937358" y="2876742"/>
              <a:ext cx="251221" cy="265941"/>
              <a:chOff x="0" y="-47625"/>
              <a:chExt cx="812800" cy="860425"/>
            </a:xfrm>
          </p:grpSpPr>
          <p:sp>
            <p:nvSpPr>
              <p:cNvPr id="365" name="Google Shape;36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" name="Google Shape;36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14"/>
            <p:cNvGrpSpPr/>
            <p:nvPr/>
          </p:nvGrpSpPr>
          <p:grpSpPr>
            <a:xfrm>
              <a:off x="3916477" y="2876742"/>
              <a:ext cx="251221" cy="265941"/>
              <a:chOff x="0" y="-47625"/>
              <a:chExt cx="812800" cy="860425"/>
            </a:xfrm>
          </p:grpSpPr>
          <p:sp>
            <p:nvSpPr>
              <p:cNvPr id="368" name="Google Shape;36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" name="Google Shape;36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14"/>
            <p:cNvGrpSpPr/>
            <p:nvPr/>
          </p:nvGrpSpPr>
          <p:grpSpPr>
            <a:xfrm>
              <a:off x="0" y="3599003"/>
              <a:ext cx="251221" cy="265941"/>
              <a:chOff x="0" y="-47625"/>
              <a:chExt cx="812800" cy="860425"/>
            </a:xfrm>
          </p:grpSpPr>
          <p:sp>
            <p:nvSpPr>
              <p:cNvPr id="371" name="Google Shape;37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" name="Google Shape;37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14"/>
            <p:cNvGrpSpPr/>
            <p:nvPr/>
          </p:nvGrpSpPr>
          <p:grpSpPr>
            <a:xfrm>
              <a:off x="979119" y="3599003"/>
              <a:ext cx="251221" cy="265941"/>
              <a:chOff x="0" y="-47625"/>
              <a:chExt cx="812800" cy="860425"/>
            </a:xfrm>
          </p:grpSpPr>
          <p:sp>
            <p:nvSpPr>
              <p:cNvPr id="374" name="Google Shape;37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" name="Google Shape;37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14"/>
            <p:cNvGrpSpPr/>
            <p:nvPr/>
          </p:nvGrpSpPr>
          <p:grpSpPr>
            <a:xfrm>
              <a:off x="1958239" y="3599003"/>
              <a:ext cx="251221" cy="265941"/>
              <a:chOff x="0" y="-47625"/>
              <a:chExt cx="812800" cy="860425"/>
            </a:xfrm>
          </p:grpSpPr>
          <p:sp>
            <p:nvSpPr>
              <p:cNvPr id="377" name="Google Shape;37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8" name="Google Shape;37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14"/>
            <p:cNvGrpSpPr/>
            <p:nvPr/>
          </p:nvGrpSpPr>
          <p:grpSpPr>
            <a:xfrm>
              <a:off x="2937358" y="3599003"/>
              <a:ext cx="251221" cy="265941"/>
              <a:chOff x="0" y="-47625"/>
              <a:chExt cx="812800" cy="860425"/>
            </a:xfrm>
          </p:grpSpPr>
          <p:sp>
            <p:nvSpPr>
              <p:cNvPr id="380" name="Google Shape;38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81" name="Google Shape;38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14"/>
            <p:cNvGrpSpPr/>
            <p:nvPr/>
          </p:nvGrpSpPr>
          <p:grpSpPr>
            <a:xfrm>
              <a:off x="3916477" y="3599003"/>
              <a:ext cx="251221" cy="265941"/>
              <a:chOff x="0" y="-47625"/>
              <a:chExt cx="812800" cy="860425"/>
            </a:xfrm>
          </p:grpSpPr>
          <p:sp>
            <p:nvSpPr>
              <p:cNvPr id="383" name="Google Shape;38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84" name="Google Shape;38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85" name="Google Shape;3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34945" y="7926047"/>
            <a:ext cx="4248710" cy="311572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4"/>
          <p:cNvSpPr txBox="1"/>
          <p:nvPr/>
        </p:nvSpPr>
        <p:spPr>
          <a:xfrm>
            <a:off x="856388" y="8113273"/>
            <a:ext cx="6910589" cy="469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HEADING 5 </a:t>
            </a:r>
            <a:endParaRPr/>
          </a:p>
        </p:txBody>
      </p:sp>
      <p:sp>
        <p:nvSpPr>
          <p:cNvPr id="387" name="Google Shape;387;p14"/>
          <p:cNvSpPr txBox="1"/>
          <p:nvPr/>
        </p:nvSpPr>
        <p:spPr>
          <a:xfrm>
            <a:off x="856388" y="3683641"/>
            <a:ext cx="6910589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HEADING 1</a:t>
            </a:r>
            <a:endParaRPr/>
          </a:p>
        </p:txBody>
      </p:sp>
      <p:sp>
        <p:nvSpPr>
          <p:cNvPr id="388" name="Google Shape;388;p14"/>
          <p:cNvSpPr txBox="1"/>
          <p:nvPr/>
        </p:nvSpPr>
        <p:spPr>
          <a:xfrm>
            <a:off x="856388" y="7330374"/>
            <a:ext cx="6910589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HEADING 4</a:t>
            </a:r>
            <a:endParaRPr/>
          </a:p>
        </p:txBody>
      </p:sp>
      <p:sp>
        <p:nvSpPr>
          <p:cNvPr id="389" name="Google Shape;389;p14"/>
          <p:cNvSpPr txBox="1"/>
          <p:nvPr/>
        </p:nvSpPr>
        <p:spPr>
          <a:xfrm>
            <a:off x="856388" y="2900892"/>
            <a:ext cx="6910589" cy="50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SUBTITLE</a:t>
            </a:r>
            <a:endParaRPr/>
          </a:p>
        </p:txBody>
      </p:sp>
      <p:sp>
        <p:nvSpPr>
          <p:cNvPr id="390" name="Google Shape;390;p14"/>
          <p:cNvSpPr txBox="1"/>
          <p:nvPr/>
        </p:nvSpPr>
        <p:spPr>
          <a:xfrm>
            <a:off x="856388" y="619261"/>
            <a:ext cx="6910589" cy="382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PRETITLE</a:t>
            </a:r>
            <a:endParaRPr/>
          </a:p>
        </p:txBody>
      </p:sp>
      <p:sp>
        <p:nvSpPr>
          <p:cNvPr id="391" name="Google Shape;391;p14"/>
          <p:cNvSpPr txBox="1"/>
          <p:nvPr/>
        </p:nvSpPr>
        <p:spPr>
          <a:xfrm>
            <a:off x="856388" y="5239598"/>
            <a:ext cx="6910589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HEADING 2</a:t>
            </a:r>
            <a:endParaRPr/>
          </a:p>
        </p:txBody>
      </p:sp>
      <p:sp>
        <p:nvSpPr>
          <p:cNvPr id="392" name="Google Shape;392;p14"/>
          <p:cNvSpPr txBox="1"/>
          <p:nvPr/>
        </p:nvSpPr>
        <p:spPr>
          <a:xfrm>
            <a:off x="856388" y="6442568"/>
            <a:ext cx="6910589" cy="615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HEADING 3</a:t>
            </a:r>
            <a:endParaRPr/>
          </a:p>
        </p:txBody>
      </p:sp>
      <p:sp>
        <p:nvSpPr>
          <p:cNvPr id="393" name="Google Shape;393;p14"/>
          <p:cNvSpPr txBox="1"/>
          <p:nvPr/>
        </p:nvSpPr>
        <p:spPr>
          <a:xfrm>
            <a:off x="856388" y="1280385"/>
            <a:ext cx="691058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99" u="none" cap="none" strike="noStrik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TITLE</a:t>
            </a:r>
            <a:endParaRPr/>
          </a:p>
        </p:txBody>
      </p:sp>
      <p:sp>
        <p:nvSpPr>
          <p:cNvPr id="394" name="Google Shape;394;p14"/>
          <p:cNvSpPr txBox="1"/>
          <p:nvPr/>
        </p:nvSpPr>
        <p:spPr>
          <a:xfrm>
            <a:off x="856388" y="8723473"/>
            <a:ext cx="6910589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HEADING 6</a:t>
            </a:r>
            <a:endParaRPr/>
          </a:p>
        </p:txBody>
      </p:sp>
      <p:sp>
        <p:nvSpPr>
          <p:cNvPr id="395" name="Google Shape;395;p14"/>
          <p:cNvSpPr txBox="1"/>
          <p:nvPr/>
        </p:nvSpPr>
        <p:spPr>
          <a:xfrm>
            <a:off x="856388" y="9319124"/>
            <a:ext cx="6910589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FOOTER </a:t>
            </a:r>
            <a:endParaRPr/>
          </a:p>
        </p:txBody>
      </p:sp>
      <p:grpSp>
        <p:nvGrpSpPr>
          <p:cNvPr id="396" name="Google Shape;396;p14"/>
          <p:cNvGrpSpPr/>
          <p:nvPr/>
        </p:nvGrpSpPr>
        <p:grpSpPr>
          <a:xfrm>
            <a:off x="525047" y="165594"/>
            <a:ext cx="7241930" cy="9753380"/>
            <a:chOff x="0" y="-47625"/>
            <a:chExt cx="1907340" cy="2568791"/>
          </a:xfrm>
        </p:grpSpPr>
        <p:sp>
          <p:nvSpPr>
            <p:cNvPr id="397" name="Google Shape;397;p14"/>
            <p:cNvSpPr/>
            <p:nvPr/>
          </p:nvSpPr>
          <p:spPr>
            <a:xfrm>
              <a:off x="0" y="0"/>
              <a:ext cx="1907340" cy="2521166"/>
            </a:xfrm>
            <a:custGeom>
              <a:rect b="b" l="l" r="r" t="t"/>
              <a:pathLst>
                <a:path extrusionOk="0" h="2521166" w="1907340">
                  <a:moveTo>
                    <a:pt x="0" y="0"/>
                  </a:moveTo>
                  <a:lnTo>
                    <a:pt x="1907340" y="0"/>
                  </a:lnTo>
                  <a:lnTo>
                    <a:pt x="1907340" y="2521166"/>
                  </a:lnTo>
                  <a:lnTo>
                    <a:pt x="0" y="25211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14"/>
          <p:cNvGrpSpPr/>
          <p:nvPr/>
        </p:nvGrpSpPr>
        <p:grpSpPr>
          <a:xfrm>
            <a:off x="9144000" y="928856"/>
            <a:ext cx="186308" cy="197224"/>
            <a:chOff x="0" y="-47625"/>
            <a:chExt cx="812800" cy="860425"/>
          </a:xfrm>
        </p:grpSpPr>
        <p:sp>
          <p:nvSpPr>
            <p:cNvPr id="400" name="Google Shape;400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1" name="Google Shape;401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4"/>
          <p:cNvGrpSpPr/>
          <p:nvPr/>
        </p:nvGrpSpPr>
        <p:grpSpPr>
          <a:xfrm>
            <a:off x="9144000" y="6042499"/>
            <a:ext cx="186308" cy="197224"/>
            <a:chOff x="0" y="-47625"/>
            <a:chExt cx="812800" cy="860425"/>
          </a:xfrm>
        </p:grpSpPr>
        <p:sp>
          <p:nvSpPr>
            <p:cNvPr id="403" name="Google Shape;403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4" name="Google Shape;404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14"/>
          <p:cNvSpPr txBox="1"/>
          <p:nvPr/>
        </p:nvSpPr>
        <p:spPr>
          <a:xfrm>
            <a:off x="9144000" y="1535655"/>
            <a:ext cx="6459687" cy="2270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Paragraph 1 Present with ease and wow any audience with Canva Presentations. Choose from over a thousand professionally-made templates to fit any objective or topic. Make it your own by customizing it with text and photos. </a:t>
            </a:r>
            <a:endParaRPr/>
          </a:p>
        </p:txBody>
      </p:sp>
      <p:sp>
        <p:nvSpPr>
          <p:cNvPr id="406" name="Google Shape;406;p14"/>
          <p:cNvSpPr txBox="1"/>
          <p:nvPr/>
        </p:nvSpPr>
        <p:spPr>
          <a:xfrm>
            <a:off x="9144000" y="6658823"/>
            <a:ext cx="6225357" cy="1986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Paragraph 2 Present with ease and wow any audience with Canva Presentations. Choose from over a thousand professionally-made templates to fit any objective or topic. Make it your own by customizing it with text and photos. </a:t>
            </a:r>
            <a:endParaRPr/>
          </a:p>
        </p:txBody>
      </p:sp>
      <p:grpSp>
        <p:nvGrpSpPr>
          <p:cNvPr id="407" name="Google Shape;407;p14"/>
          <p:cNvGrpSpPr/>
          <p:nvPr/>
        </p:nvGrpSpPr>
        <p:grpSpPr>
          <a:xfrm>
            <a:off x="9536760" y="928856"/>
            <a:ext cx="186308" cy="197224"/>
            <a:chOff x="0" y="-47625"/>
            <a:chExt cx="812800" cy="860425"/>
          </a:xfrm>
        </p:grpSpPr>
        <p:sp>
          <p:nvSpPr>
            <p:cNvPr id="408" name="Google Shape;408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9" name="Google Shape;409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14"/>
          <p:cNvGrpSpPr/>
          <p:nvPr/>
        </p:nvGrpSpPr>
        <p:grpSpPr>
          <a:xfrm>
            <a:off x="9536760" y="6042499"/>
            <a:ext cx="186308" cy="197224"/>
            <a:chOff x="0" y="-47625"/>
            <a:chExt cx="812800" cy="860425"/>
          </a:xfrm>
        </p:grpSpPr>
        <p:sp>
          <p:nvSpPr>
            <p:cNvPr id="411" name="Google Shape;411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12" name="Google Shape;412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4"/>
          <p:cNvGrpSpPr/>
          <p:nvPr/>
        </p:nvGrpSpPr>
        <p:grpSpPr>
          <a:xfrm>
            <a:off x="9929521" y="928856"/>
            <a:ext cx="186308" cy="197224"/>
            <a:chOff x="0" y="-47625"/>
            <a:chExt cx="812800" cy="860425"/>
          </a:xfrm>
        </p:grpSpPr>
        <p:sp>
          <p:nvSpPr>
            <p:cNvPr id="414" name="Google Shape;414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15" name="Google Shape;415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4"/>
          <p:cNvGrpSpPr/>
          <p:nvPr/>
        </p:nvGrpSpPr>
        <p:grpSpPr>
          <a:xfrm>
            <a:off x="9929521" y="6042499"/>
            <a:ext cx="186308" cy="197224"/>
            <a:chOff x="0" y="-47625"/>
            <a:chExt cx="812800" cy="860425"/>
          </a:xfrm>
        </p:grpSpPr>
        <p:sp>
          <p:nvSpPr>
            <p:cNvPr id="417" name="Google Shape;417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18" name="Google Shape;41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Google Shape;3107;p32"/>
          <p:cNvPicPr preferRelativeResize="0"/>
          <p:nvPr/>
        </p:nvPicPr>
        <p:blipFill rotWithShape="1">
          <a:blip r:embed="rId3">
            <a:alphaModFix/>
          </a:blip>
          <a:srcRect b="16666" l="-14230" r="-14231" t="35158"/>
          <a:stretch/>
        </p:blipFill>
        <p:spPr>
          <a:xfrm>
            <a:off x="-2666998" y="0"/>
            <a:ext cx="23539934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8" name="Google Shape;3108;p32"/>
          <p:cNvCxnSpPr/>
          <p:nvPr/>
        </p:nvCxnSpPr>
        <p:spPr>
          <a:xfrm rot="-5400000">
            <a:off x="7335898" y="4744799"/>
            <a:ext cx="11236203" cy="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9" name="Google Shape;3109;p32"/>
          <p:cNvSpPr txBox="1"/>
          <p:nvPr/>
        </p:nvSpPr>
        <p:spPr>
          <a:xfrm>
            <a:off x="807073" y="1580130"/>
            <a:ext cx="7233198" cy="2676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ADD A TIMELINE PAGE</a:t>
            </a:r>
            <a:endParaRPr/>
          </a:p>
        </p:txBody>
      </p:sp>
      <p:sp>
        <p:nvSpPr>
          <p:cNvPr id="3110" name="Google Shape;3110;p32"/>
          <p:cNvSpPr txBox="1"/>
          <p:nvPr/>
        </p:nvSpPr>
        <p:spPr>
          <a:xfrm>
            <a:off x="8762632" y="4742072"/>
            <a:ext cx="336492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ADD A MAIN POINT</a:t>
            </a:r>
            <a:endParaRPr/>
          </a:p>
        </p:txBody>
      </p:sp>
      <p:sp>
        <p:nvSpPr>
          <p:cNvPr id="3111" name="Google Shape;3111;p32"/>
          <p:cNvSpPr txBox="1"/>
          <p:nvPr/>
        </p:nvSpPr>
        <p:spPr>
          <a:xfrm>
            <a:off x="8762632" y="5545601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</a:t>
            </a: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laborate on what you want to discuss. </a:t>
            </a:r>
            <a:endParaRPr/>
          </a:p>
        </p:txBody>
      </p:sp>
      <p:sp>
        <p:nvSpPr>
          <p:cNvPr id="3112" name="Google Shape;3112;p32"/>
          <p:cNvSpPr txBox="1"/>
          <p:nvPr/>
        </p:nvSpPr>
        <p:spPr>
          <a:xfrm>
            <a:off x="13545894" y="7629906"/>
            <a:ext cx="3713406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ADD A MAIN POINT</a:t>
            </a:r>
            <a:endParaRPr/>
          </a:p>
        </p:txBody>
      </p:sp>
      <p:sp>
        <p:nvSpPr>
          <p:cNvPr id="3113" name="Google Shape;3113;p32"/>
          <p:cNvSpPr txBox="1"/>
          <p:nvPr/>
        </p:nvSpPr>
        <p:spPr>
          <a:xfrm>
            <a:off x="13545894" y="8433435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sp>
        <p:nvSpPr>
          <p:cNvPr id="3114" name="Google Shape;3114;p32"/>
          <p:cNvSpPr txBox="1"/>
          <p:nvPr/>
        </p:nvSpPr>
        <p:spPr>
          <a:xfrm>
            <a:off x="13545894" y="1683381"/>
            <a:ext cx="3713406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ADD A MAIN POINT</a:t>
            </a:r>
            <a:endParaRPr/>
          </a:p>
        </p:txBody>
      </p:sp>
      <p:sp>
        <p:nvSpPr>
          <p:cNvPr id="3115" name="Google Shape;3115;p32"/>
          <p:cNvSpPr txBox="1"/>
          <p:nvPr/>
        </p:nvSpPr>
        <p:spPr>
          <a:xfrm>
            <a:off x="13545894" y="2486910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 to discuss. </a:t>
            </a:r>
            <a:endParaRPr/>
          </a:p>
        </p:txBody>
      </p:sp>
      <p:grpSp>
        <p:nvGrpSpPr>
          <p:cNvPr id="3116" name="Google Shape;3116;p32"/>
          <p:cNvGrpSpPr/>
          <p:nvPr/>
        </p:nvGrpSpPr>
        <p:grpSpPr>
          <a:xfrm>
            <a:off x="12745127" y="1669632"/>
            <a:ext cx="397205" cy="420479"/>
            <a:chOff x="0" y="-47625"/>
            <a:chExt cx="812800" cy="860425"/>
          </a:xfrm>
        </p:grpSpPr>
        <p:sp>
          <p:nvSpPr>
            <p:cNvPr id="3117" name="Google Shape;3117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3C5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18" name="Google Shape;3118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9" name="Google Shape;3119;p32"/>
          <p:cNvGrpSpPr/>
          <p:nvPr/>
        </p:nvGrpSpPr>
        <p:grpSpPr>
          <a:xfrm>
            <a:off x="12742038" y="4971211"/>
            <a:ext cx="397205" cy="420479"/>
            <a:chOff x="0" y="-47625"/>
            <a:chExt cx="812800" cy="860425"/>
          </a:xfrm>
        </p:grpSpPr>
        <p:sp>
          <p:nvSpPr>
            <p:cNvPr id="3120" name="Google Shape;3120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CE2E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21" name="Google Shape;3121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2" name="Google Shape;3122;p32"/>
          <p:cNvGrpSpPr/>
          <p:nvPr/>
        </p:nvGrpSpPr>
        <p:grpSpPr>
          <a:xfrm>
            <a:off x="12745127" y="8425591"/>
            <a:ext cx="397205" cy="420479"/>
            <a:chOff x="0" y="-47625"/>
            <a:chExt cx="812800" cy="860425"/>
          </a:xfrm>
        </p:grpSpPr>
        <p:sp>
          <p:nvSpPr>
            <p:cNvPr id="3123" name="Google Shape;3123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5B5F6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24" name="Google Shape;3124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5" name="Google Shape;3125;p32"/>
          <p:cNvGrpSpPr/>
          <p:nvPr/>
        </p:nvGrpSpPr>
        <p:grpSpPr>
          <a:xfrm>
            <a:off x="-166244" y="5961042"/>
            <a:ext cx="5890175" cy="5483098"/>
            <a:chOff x="0" y="-27738"/>
            <a:chExt cx="7853566" cy="7310797"/>
          </a:xfrm>
        </p:grpSpPr>
        <p:grpSp>
          <p:nvGrpSpPr>
            <p:cNvPr id="3126" name="Google Shape;3126;p32"/>
            <p:cNvGrpSpPr/>
            <p:nvPr/>
          </p:nvGrpSpPr>
          <p:grpSpPr>
            <a:xfrm>
              <a:off x="0" y="-27738"/>
              <a:ext cx="473399" cy="501137"/>
              <a:chOff x="0" y="-47625"/>
              <a:chExt cx="812800" cy="860425"/>
            </a:xfrm>
          </p:grpSpPr>
          <p:sp>
            <p:nvSpPr>
              <p:cNvPr id="3127" name="Google Shape;312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28" name="Google Shape;3128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9" name="Google Shape;3129;p32"/>
            <p:cNvGrpSpPr/>
            <p:nvPr/>
          </p:nvGrpSpPr>
          <p:grpSpPr>
            <a:xfrm>
              <a:off x="0" y="1337836"/>
              <a:ext cx="473399" cy="501137"/>
              <a:chOff x="0" y="-47625"/>
              <a:chExt cx="812800" cy="860425"/>
            </a:xfrm>
          </p:grpSpPr>
          <p:sp>
            <p:nvSpPr>
              <p:cNvPr id="3130" name="Google Shape;3130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31" name="Google Shape;3131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2" name="Google Shape;3132;p32"/>
            <p:cNvGrpSpPr/>
            <p:nvPr/>
          </p:nvGrpSpPr>
          <p:grpSpPr>
            <a:xfrm>
              <a:off x="1845042" y="-27738"/>
              <a:ext cx="473399" cy="501137"/>
              <a:chOff x="0" y="-47625"/>
              <a:chExt cx="812800" cy="860425"/>
            </a:xfrm>
          </p:grpSpPr>
          <p:sp>
            <p:nvSpPr>
              <p:cNvPr id="3133" name="Google Shape;3133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34" name="Google Shape;3134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32"/>
            <p:cNvGrpSpPr/>
            <p:nvPr/>
          </p:nvGrpSpPr>
          <p:grpSpPr>
            <a:xfrm>
              <a:off x="1845042" y="1337836"/>
              <a:ext cx="473399" cy="501137"/>
              <a:chOff x="0" y="-47625"/>
              <a:chExt cx="812800" cy="860425"/>
            </a:xfrm>
          </p:grpSpPr>
          <p:sp>
            <p:nvSpPr>
              <p:cNvPr id="3136" name="Google Shape;3136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37" name="Google Shape;3137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8" name="Google Shape;3138;p32"/>
            <p:cNvGrpSpPr/>
            <p:nvPr/>
          </p:nvGrpSpPr>
          <p:grpSpPr>
            <a:xfrm>
              <a:off x="3690083" y="-27738"/>
              <a:ext cx="473399" cy="501137"/>
              <a:chOff x="0" y="-47625"/>
              <a:chExt cx="812800" cy="860425"/>
            </a:xfrm>
          </p:grpSpPr>
          <p:sp>
            <p:nvSpPr>
              <p:cNvPr id="3139" name="Google Shape;313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0" name="Google Shape;314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1" name="Google Shape;3141;p32"/>
            <p:cNvGrpSpPr/>
            <p:nvPr/>
          </p:nvGrpSpPr>
          <p:grpSpPr>
            <a:xfrm>
              <a:off x="3690083" y="1337836"/>
              <a:ext cx="473399" cy="501137"/>
              <a:chOff x="0" y="-47625"/>
              <a:chExt cx="812800" cy="860425"/>
            </a:xfrm>
          </p:grpSpPr>
          <p:sp>
            <p:nvSpPr>
              <p:cNvPr id="3142" name="Google Shape;314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3" name="Google Shape;314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4" name="Google Shape;3144;p32"/>
            <p:cNvGrpSpPr/>
            <p:nvPr/>
          </p:nvGrpSpPr>
          <p:grpSpPr>
            <a:xfrm>
              <a:off x="5535125" y="-27738"/>
              <a:ext cx="473399" cy="501137"/>
              <a:chOff x="0" y="-47625"/>
              <a:chExt cx="812800" cy="860425"/>
            </a:xfrm>
          </p:grpSpPr>
          <p:sp>
            <p:nvSpPr>
              <p:cNvPr id="3145" name="Google Shape;314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6" name="Google Shape;314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7" name="Google Shape;3147;p32"/>
            <p:cNvGrpSpPr/>
            <p:nvPr/>
          </p:nvGrpSpPr>
          <p:grpSpPr>
            <a:xfrm>
              <a:off x="5535125" y="1337836"/>
              <a:ext cx="473399" cy="501137"/>
              <a:chOff x="0" y="-47625"/>
              <a:chExt cx="812800" cy="860425"/>
            </a:xfrm>
          </p:grpSpPr>
          <p:sp>
            <p:nvSpPr>
              <p:cNvPr id="3148" name="Google Shape;3148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9" name="Google Shape;3149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0" name="Google Shape;3150;p32"/>
            <p:cNvGrpSpPr/>
            <p:nvPr/>
          </p:nvGrpSpPr>
          <p:grpSpPr>
            <a:xfrm>
              <a:off x="7380167" y="-27738"/>
              <a:ext cx="473399" cy="501137"/>
              <a:chOff x="0" y="-47625"/>
              <a:chExt cx="812800" cy="860425"/>
            </a:xfrm>
          </p:grpSpPr>
          <p:sp>
            <p:nvSpPr>
              <p:cNvPr id="3151" name="Google Shape;3151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2" name="Google Shape;3152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3" name="Google Shape;3153;p32"/>
            <p:cNvGrpSpPr/>
            <p:nvPr/>
          </p:nvGrpSpPr>
          <p:grpSpPr>
            <a:xfrm>
              <a:off x="7380167" y="1337836"/>
              <a:ext cx="473399" cy="501137"/>
              <a:chOff x="0" y="-47625"/>
              <a:chExt cx="812800" cy="860425"/>
            </a:xfrm>
          </p:grpSpPr>
          <p:sp>
            <p:nvSpPr>
              <p:cNvPr id="3154" name="Google Shape;315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5" name="Google Shape;3155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6" name="Google Shape;3156;p32"/>
            <p:cNvGrpSpPr/>
            <p:nvPr/>
          </p:nvGrpSpPr>
          <p:grpSpPr>
            <a:xfrm>
              <a:off x="0" y="2698857"/>
              <a:ext cx="473399" cy="501137"/>
              <a:chOff x="0" y="-47625"/>
              <a:chExt cx="812800" cy="860425"/>
            </a:xfrm>
          </p:grpSpPr>
          <p:sp>
            <p:nvSpPr>
              <p:cNvPr id="3157" name="Google Shape;315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8" name="Google Shape;3158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9" name="Google Shape;3159;p32"/>
            <p:cNvGrpSpPr/>
            <p:nvPr/>
          </p:nvGrpSpPr>
          <p:grpSpPr>
            <a:xfrm>
              <a:off x="1845042" y="2698857"/>
              <a:ext cx="473399" cy="501137"/>
              <a:chOff x="0" y="-47625"/>
              <a:chExt cx="812800" cy="860425"/>
            </a:xfrm>
          </p:grpSpPr>
          <p:sp>
            <p:nvSpPr>
              <p:cNvPr id="3160" name="Google Shape;3160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61" name="Google Shape;3161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2" name="Google Shape;3162;p32"/>
            <p:cNvGrpSpPr/>
            <p:nvPr/>
          </p:nvGrpSpPr>
          <p:grpSpPr>
            <a:xfrm>
              <a:off x="3690083" y="2698857"/>
              <a:ext cx="473399" cy="501137"/>
              <a:chOff x="0" y="-47625"/>
              <a:chExt cx="812800" cy="860425"/>
            </a:xfrm>
          </p:grpSpPr>
          <p:sp>
            <p:nvSpPr>
              <p:cNvPr id="3163" name="Google Shape;3163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64" name="Google Shape;3164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5" name="Google Shape;3165;p32"/>
            <p:cNvGrpSpPr/>
            <p:nvPr/>
          </p:nvGrpSpPr>
          <p:grpSpPr>
            <a:xfrm>
              <a:off x="5535125" y="2698857"/>
              <a:ext cx="473399" cy="501137"/>
              <a:chOff x="0" y="-47625"/>
              <a:chExt cx="812800" cy="860425"/>
            </a:xfrm>
          </p:grpSpPr>
          <p:sp>
            <p:nvSpPr>
              <p:cNvPr id="3166" name="Google Shape;3166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67" name="Google Shape;3167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8" name="Google Shape;3168;p32"/>
            <p:cNvGrpSpPr/>
            <p:nvPr/>
          </p:nvGrpSpPr>
          <p:grpSpPr>
            <a:xfrm>
              <a:off x="7380167" y="2698857"/>
              <a:ext cx="473399" cy="501137"/>
              <a:chOff x="0" y="-47625"/>
              <a:chExt cx="812800" cy="860425"/>
            </a:xfrm>
          </p:grpSpPr>
          <p:sp>
            <p:nvSpPr>
              <p:cNvPr id="3169" name="Google Shape;316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0" name="Google Shape;317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1" name="Google Shape;3171;p32"/>
            <p:cNvGrpSpPr/>
            <p:nvPr/>
          </p:nvGrpSpPr>
          <p:grpSpPr>
            <a:xfrm>
              <a:off x="0" y="4059879"/>
              <a:ext cx="473399" cy="501137"/>
              <a:chOff x="0" y="-47625"/>
              <a:chExt cx="812800" cy="860425"/>
            </a:xfrm>
          </p:grpSpPr>
          <p:sp>
            <p:nvSpPr>
              <p:cNvPr id="3172" name="Google Shape;317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3" name="Google Shape;317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4" name="Google Shape;3174;p32"/>
            <p:cNvGrpSpPr/>
            <p:nvPr/>
          </p:nvGrpSpPr>
          <p:grpSpPr>
            <a:xfrm>
              <a:off x="1845042" y="4059879"/>
              <a:ext cx="473399" cy="501137"/>
              <a:chOff x="0" y="-47625"/>
              <a:chExt cx="812800" cy="860425"/>
            </a:xfrm>
          </p:grpSpPr>
          <p:sp>
            <p:nvSpPr>
              <p:cNvPr id="3175" name="Google Shape;317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6" name="Google Shape;317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7" name="Google Shape;3177;p32"/>
            <p:cNvGrpSpPr/>
            <p:nvPr/>
          </p:nvGrpSpPr>
          <p:grpSpPr>
            <a:xfrm>
              <a:off x="3690083" y="4059879"/>
              <a:ext cx="473399" cy="501137"/>
              <a:chOff x="0" y="-47625"/>
              <a:chExt cx="812800" cy="860425"/>
            </a:xfrm>
          </p:grpSpPr>
          <p:sp>
            <p:nvSpPr>
              <p:cNvPr id="3178" name="Google Shape;3178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9" name="Google Shape;3179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0" name="Google Shape;3180;p32"/>
            <p:cNvGrpSpPr/>
            <p:nvPr/>
          </p:nvGrpSpPr>
          <p:grpSpPr>
            <a:xfrm>
              <a:off x="5535125" y="4059879"/>
              <a:ext cx="473399" cy="501137"/>
              <a:chOff x="0" y="-47625"/>
              <a:chExt cx="812800" cy="860425"/>
            </a:xfrm>
          </p:grpSpPr>
          <p:sp>
            <p:nvSpPr>
              <p:cNvPr id="3181" name="Google Shape;3181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2" name="Google Shape;3182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3" name="Google Shape;3183;p32"/>
            <p:cNvGrpSpPr/>
            <p:nvPr/>
          </p:nvGrpSpPr>
          <p:grpSpPr>
            <a:xfrm>
              <a:off x="7380167" y="4059879"/>
              <a:ext cx="473399" cy="501137"/>
              <a:chOff x="0" y="-47625"/>
              <a:chExt cx="812800" cy="860425"/>
            </a:xfrm>
          </p:grpSpPr>
          <p:sp>
            <p:nvSpPr>
              <p:cNvPr id="3184" name="Google Shape;318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5" name="Google Shape;3185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6" name="Google Shape;3186;p32"/>
            <p:cNvGrpSpPr/>
            <p:nvPr/>
          </p:nvGrpSpPr>
          <p:grpSpPr>
            <a:xfrm>
              <a:off x="0" y="5420900"/>
              <a:ext cx="473399" cy="501137"/>
              <a:chOff x="0" y="-47625"/>
              <a:chExt cx="812800" cy="860425"/>
            </a:xfrm>
          </p:grpSpPr>
          <p:sp>
            <p:nvSpPr>
              <p:cNvPr id="3187" name="Google Shape;318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8" name="Google Shape;3188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9" name="Google Shape;3189;p32"/>
            <p:cNvGrpSpPr/>
            <p:nvPr/>
          </p:nvGrpSpPr>
          <p:grpSpPr>
            <a:xfrm>
              <a:off x="1845042" y="5420900"/>
              <a:ext cx="473399" cy="501137"/>
              <a:chOff x="0" y="-47625"/>
              <a:chExt cx="812800" cy="860425"/>
            </a:xfrm>
          </p:grpSpPr>
          <p:sp>
            <p:nvSpPr>
              <p:cNvPr id="3190" name="Google Shape;3190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91" name="Google Shape;3191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2" name="Google Shape;3192;p32"/>
            <p:cNvGrpSpPr/>
            <p:nvPr/>
          </p:nvGrpSpPr>
          <p:grpSpPr>
            <a:xfrm>
              <a:off x="3690083" y="5420900"/>
              <a:ext cx="473399" cy="501137"/>
              <a:chOff x="0" y="-47625"/>
              <a:chExt cx="812800" cy="860425"/>
            </a:xfrm>
          </p:grpSpPr>
          <p:sp>
            <p:nvSpPr>
              <p:cNvPr id="3193" name="Google Shape;3193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94" name="Google Shape;3194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32"/>
            <p:cNvGrpSpPr/>
            <p:nvPr/>
          </p:nvGrpSpPr>
          <p:grpSpPr>
            <a:xfrm>
              <a:off x="5535125" y="5420900"/>
              <a:ext cx="473399" cy="501137"/>
              <a:chOff x="0" y="-47625"/>
              <a:chExt cx="812800" cy="860425"/>
            </a:xfrm>
          </p:grpSpPr>
          <p:sp>
            <p:nvSpPr>
              <p:cNvPr id="3196" name="Google Shape;3196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97" name="Google Shape;3197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8" name="Google Shape;3198;p32"/>
            <p:cNvGrpSpPr/>
            <p:nvPr/>
          </p:nvGrpSpPr>
          <p:grpSpPr>
            <a:xfrm>
              <a:off x="7380167" y="5420900"/>
              <a:ext cx="473399" cy="501137"/>
              <a:chOff x="0" y="-47625"/>
              <a:chExt cx="812800" cy="860425"/>
            </a:xfrm>
          </p:grpSpPr>
          <p:sp>
            <p:nvSpPr>
              <p:cNvPr id="3199" name="Google Shape;319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0" name="Google Shape;320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1" name="Google Shape;3201;p32"/>
            <p:cNvGrpSpPr/>
            <p:nvPr/>
          </p:nvGrpSpPr>
          <p:grpSpPr>
            <a:xfrm>
              <a:off x="0" y="6781922"/>
              <a:ext cx="473399" cy="501137"/>
              <a:chOff x="0" y="-47625"/>
              <a:chExt cx="812800" cy="860425"/>
            </a:xfrm>
          </p:grpSpPr>
          <p:sp>
            <p:nvSpPr>
              <p:cNvPr id="3202" name="Google Shape;320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3" name="Google Shape;320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4" name="Google Shape;3204;p32"/>
            <p:cNvGrpSpPr/>
            <p:nvPr/>
          </p:nvGrpSpPr>
          <p:grpSpPr>
            <a:xfrm>
              <a:off x="1845042" y="6781922"/>
              <a:ext cx="473399" cy="501137"/>
              <a:chOff x="0" y="-47625"/>
              <a:chExt cx="812800" cy="860425"/>
            </a:xfrm>
          </p:grpSpPr>
          <p:sp>
            <p:nvSpPr>
              <p:cNvPr id="3205" name="Google Shape;320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6" name="Google Shape;320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7" name="Google Shape;3207;p32"/>
            <p:cNvGrpSpPr/>
            <p:nvPr/>
          </p:nvGrpSpPr>
          <p:grpSpPr>
            <a:xfrm>
              <a:off x="3690083" y="6781922"/>
              <a:ext cx="473399" cy="501137"/>
              <a:chOff x="0" y="-47625"/>
              <a:chExt cx="812800" cy="860425"/>
            </a:xfrm>
          </p:grpSpPr>
          <p:sp>
            <p:nvSpPr>
              <p:cNvPr id="3208" name="Google Shape;3208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9" name="Google Shape;3209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0" name="Google Shape;3210;p32"/>
            <p:cNvGrpSpPr/>
            <p:nvPr/>
          </p:nvGrpSpPr>
          <p:grpSpPr>
            <a:xfrm>
              <a:off x="5535125" y="6781922"/>
              <a:ext cx="473399" cy="501137"/>
              <a:chOff x="0" y="-47625"/>
              <a:chExt cx="812800" cy="860425"/>
            </a:xfrm>
          </p:grpSpPr>
          <p:sp>
            <p:nvSpPr>
              <p:cNvPr id="3211" name="Google Shape;3211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12" name="Google Shape;3212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3" name="Google Shape;3213;p32"/>
            <p:cNvGrpSpPr/>
            <p:nvPr/>
          </p:nvGrpSpPr>
          <p:grpSpPr>
            <a:xfrm>
              <a:off x="7380167" y="6781922"/>
              <a:ext cx="473399" cy="501137"/>
              <a:chOff x="0" y="-47625"/>
              <a:chExt cx="812800" cy="860425"/>
            </a:xfrm>
          </p:grpSpPr>
          <p:sp>
            <p:nvSpPr>
              <p:cNvPr id="3214" name="Google Shape;321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15" name="Google Shape;3215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216" name="Google Shape;321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29994">
            <a:off x="426763" y="7116689"/>
            <a:ext cx="4704160" cy="2497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7" name="Google Shape;3217;p32"/>
          <p:cNvGrpSpPr/>
          <p:nvPr/>
        </p:nvGrpSpPr>
        <p:grpSpPr>
          <a:xfrm>
            <a:off x="1028700" y="1017784"/>
            <a:ext cx="971829" cy="197224"/>
            <a:chOff x="0" y="-14555"/>
            <a:chExt cx="1295772" cy="262966"/>
          </a:xfrm>
        </p:grpSpPr>
        <p:grpSp>
          <p:nvGrpSpPr>
            <p:cNvPr id="3218" name="Google Shape;3218;p32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3219" name="Google Shape;321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0" name="Google Shape;322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1" name="Google Shape;3221;p32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3222" name="Google Shape;322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3" name="Google Shape;322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4" name="Google Shape;3224;p32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3225" name="Google Shape;322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6" name="Google Shape;322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1" name="Google Shape;3231;p33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2" name="Google Shape;3232;p33"/>
          <p:cNvGrpSpPr/>
          <p:nvPr/>
        </p:nvGrpSpPr>
        <p:grpSpPr>
          <a:xfrm>
            <a:off x="586894" y="1196355"/>
            <a:ext cx="3957303" cy="8410426"/>
            <a:chOff x="0" y="-47625"/>
            <a:chExt cx="1042253" cy="2215092"/>
          </a:xfrm>
        </p:grpSpPr>
        <p:sp>
          <p:nvSpPr>
            <p:cNvPr id="3233" name="Google Shape;3233;p33"/>
            <p:cNvSpPr/>
            <p:nvPr/>
          </p:nvSpPr>
          <p:spPr>
            <a:xfrm>
              <a:off x="0" y="0"/>
              <a:ext cx="1042253" cy="2167467"/>
            </a:xfrm>
            <a:custGeom>
              <a:rect b="b" l="l" r="r" t="t"/>
              <a:pathLst>
                <a:path extrusionOk="0" h="2167467" w="1042253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34" name="Google Shape;3234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5" name="Google Shape;3235;p33"/>
          <p:cNvGrpSpPr/>
          <p:nvPr/>
        </p:nvGrpSpPr>
        <p:grpSpPr>
          <a:xfrm>
            <a:off x="4971948" y="1196355"/>
            <a:ext cx="3957303" cy="8410426"/>
            <a:chOff x="0" y="-47625"/>
            <a:chExt cx="1042253" cy="2215092"/>
          </a:xfrm>
        </p:grpSpPr>
        <p:sp>
          <p:nvSpPr>
            <p:cNvPr id="3236" name="Google Shape;3236;p33"/>
            <p:cNvSpPr/>
            <p:nvPr/>
          </p:nvSpPr>
          <p:spPr>
            <a:xfrm>
              <a:off x="0" y="0"/>
              <a:ext cx="1042253" cy="2167467"/>
            </a:xfrm>
            <a:custGeom>
              <a:rect b="b" l="l" r="r" t="t"/>
              <a:pathLst>
                <a:path extrusionOk="0" h="2167467" w="1042253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37" name="Google Shape;3237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8" name="Google Shape;3238;p33"/>
          <p:cNvGrpSpPr/>
          <p:nvPr/>
        </p:nvGrpSpPr>
        <p:grpSpPr>
          <a:xfrm>
            <a:off x="9357876" y="1196355"/>
            <a:ext cx="3957303" cy="8410426"/>
            <a:chOff x="0" y="-47625"/>
            <a:chExt cx="1042253" cy="2215092"/>
          </a:xfrm>
        </p:grpSpPr>
        <p:sp>
          <p:nvSpPr>
            <p:cNvPr id="3239" name="Google Shape;3239;p33"/>
            <p:cNvSpPr/>
            <p:nvPr/>
          </p:nvSpPr>
          <p:spPr>
            <a:xfrm>
              <a:off x="0" y="0"/>
              <a:ext cx="1042253" cy="2167467"/>
            </a:xfrm>
            <a:custGeom>
              <a:rect b="b" l="l" r="r" t="t"/>
              <a:pathLst>
                <a:path extrusionOk="0" h="2167467" w="1042253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40" name="Google Shape;3240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1" name="Google Shape;3241;p33"/>
          <p:cNvGrpSpPr/>
          <p:nvPr/>
        </p:nvGrpSpPr>
        <p:grpSpPr>
          <a:xfrm>
            <a:off x="13743804" y="1196355"/>
            <a:ext cx="3957303" cy="8410426"/>
            <a:chOff x="0" y="-47625"/>
            <a:chExt cx="1042253" cy="2215092"/>
          </a:xfrm>
        </p:grpSpPr>
        <p:sp>
          <p:nvSpPr>
            <p:cNvPr id="3242" name="Google Shape;3242;p33"/>
            <p:cNvSpPr/>
            <p:nvPr/>
          </p:nvSpPr>
          <p:spPr>
            <a:xfrm>
              <a:off x="0" y="0"/>
              <a:ext cx="1042253" cy="2167467"/>
            </a:xfrm>
            <a:custGeom>
              <a:rect b="b" l="l" r="r" t="t"/>
              <a:pathLst>
                <a:path extrusionOk="0" h="2167467" w="1042253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43" name="Google Shape;3243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4" name="Google Shape;3244;p33"/>
          <p:cNvSpPr txBox="1"/>
          <p:nvPr/>
        </p:nvSpPr>
        <p:spPr>
          <a:xfrm>
            <a:off x="908195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S</a:t>
            </a:r>
            <a:endParaRPr/>
          </a:p>
        </p:txBody>
      </p:sp>
      <p:sp>
        <p:nvSpPr>
          <p:cNvPr id="3245" name="Google Shape;3245;p33"/>
          <p:cNvSpPr txBox="1"/>
          <p:nvPr/>
        </p:nvSpPr>
        <p:spPr>
          <a:xfrm>
            <a:off x="908195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STRENGTHS</a:t>
            </a:r>
            <a:endParaRPr/>
          </a:p>
        </p:txBody>
      </p:sp>
      <p:sp>
        <p:nvSpPr>
          <p:cNvPr id="3246" name="Google Shape;3246;p33"/>
          <p:cNvSpPr txBox="1"/>
          <p:nvPr/>
        </p:nvSpPr>
        <p:spPr>
          <a:xfrm>
            <a:off x="745833" y="5544046"/>
            <a:ext cx="3639423" cy="246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are you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doing well?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sets you apart?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are your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good qualities?</a:t>
            </a:r>
            <a:endParaRPr/>
          </a:p>
        </p:txBody>
      </p:sp>
      <p:sp>
        <p:nvSpPr>
          <p:cNvPr id="3247" name="Google Shape;3247;p33"/>
          <p:cNvSpPr txBox="1"/>
          <p:nvPr/>
        </p:nvSpPr>
        <p:spPr>
          <a:xfrm>
            <a:off x="5293249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</a:t>
            </a:r>
            <a:endParaRPr/>
          </a:p>
        </p:txBody>
      </p:sp>
      <p:sp>
        <p:nvSpPr>
          <p:cNvPr id="3248" name="Google Shape;3248;p33"/>
          <p:cNvSpPr txBox="1"/>
          <p:nvPr/>
        </p:nvSpPr>
        <p:spPr>
          <a:xfrm>
            <a:off x="5293249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WEAKNESSES</a:t>
            </a:r>
            <a:endParaRPr/>
          </a:p>
        </p:txBody>
      </p:sp>
      <p:sp>
        <p:nvSpPr>
          <p:cNvPr id="3249" name="Google Shape;3249;p33"/>
          <p:cNvSpPr txBox="1"/>
          <p:nvPr/>
        </p:nvSpPr>
        <p:spPr>
          <a:xfrm>
            <a:off x="5131324" y="5544046"/>
            <a:ext cx="3638550" cy="296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Where do you need to improve?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Are resources adequate?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do others do better than you?</a:t>
            </a:r>
            <a:endParaRPr/>
          </a:p>
        </p:txBody>
      </p:sp>
      <p:sp>
        <p:nvSpPr>
          <p:cNvPr id="3250" name="Google Shape;3250;p33"/>
          <p:cNvSpPr txBox="1"/>
          <p:nvPr/>
        </p:nvSpPr>
        <p:spPr>
          <a:xfrm>
            <a:off x="9681726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O</a:t>
            </a:r>
            <a:endParaRPr/>
          </a:p>
        </p:txBody>
      </p:sp>
      <p:sp>
        <p:nvSpPr>
          <p:cNvPr id="3251" name="Google Shape;3251;p33"/>
          <p:cNvSpPr txBox="1"/>
          <p:nvPr/>
        </p:nvSpPr>
        <p:spPr>
          <a:xfrm>
            <a:off x="9681726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OPPORTUNITIES</a:t>
            </a:r>
            <a:endParaRPr/>
          </a:p>
        </p:txBody>
      </p:sp>
      <p:sp>
        <p:nvSpPr>
          <p:cNvPr id="3252" name="Google Shape;3252;p33"/>
          <p:cNvSpPr txBox="1"/>
          <p:nvPr/>
        </p:nvSpPr>
        <p:spPr>
          <a:xfrm>
            <a:off x="9481768" y="5544046"/>
            <a:ext cx="3633453" cy="246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are your goals?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Are demands shifting?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How can it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be improved?</a:t>
            </a:r>
            <a:endParaRPr/>
          </a:p>
        </p:txBody>
      </p:sp>
      <p:sp>
        <p:nvSpPr>
          <p:cNvPr id="3253" name="Google Shape;3253;p33"/>
          <p:cNvSpPr txBox="1"/>
          <p:nvPr/>
        </p:nvSpPr>
        <p:spPr>
          <a:xfrm>
            <a:off x="14065105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T</a:t>
            </a:r>
            <a:endParaRPr/>
          </a:p>
        </p:txBody>
      </p:sp>
      <p:sp>
        <p:nvSpPr>
          <p:cNvPr id="3254" name="Google Shape;3254;p33"/>
          <p:cNvSpPr txBox="1"/>
          <p:nvPr/>
        </p:nvSpPr>
        <p:spPr>
          <a:xfrm>
            <a:off x="14065105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THREATS</a:t>
            </a:r>
            <a:endParaRPr/>
          </a:p>
        </p:txBody>
      </p:sp>
      <p:sp>
        <p:nvSpPr>
          <p:cNvPr id="3255" name="Google Shape;3255;p33"/>
          <p:cNvSpPr txBox="1"/>
          <p:nvPr/>
        </p:nvSpPr>
        <p:spPr>
          <a:xfrm>
            <a:off x="13844202" y="5544046"/>
            <a:ext cx="3756506" cy="246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are the blockers you're facing?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What are factors outside of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your control?</a:t>
            </a:r>
            <a:endParaRPr/>
          </a:p>
        </p:txBody>
      </p:sp>
      <p:grpSp>
        <p:nvGrpSpPr>
          <p:cNvPr id="3256" name="Google Shape;3256;p33"/>
          <p:cNvGrpSpPr/>
          <p:nvPr/>
        </p:nvGrpSpPr>
        <p:grpSpPr>
          <a:xfrm>
            <a:off x="2079631" y="4800531"/>
            <a:ext cx="186308" cy="197224"/>
            <a:chOff x="0" y="-47625"/>
            <a:chExt cx="812800" cy="860425"/>
          </a:xfrm>
        </p:grpSpPr>
        <p:sp>
          <p:nvSpPr>
            <p:cNvPr id="3257" name="Google Shape;3257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58" name="Google Shape;3258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9" name="Google Shape;3259;p33"/>
          <p:cNvGrpSpPr/>
          <p:nvPr/>
        </p:nvGrpSpPr>
        <p:grpSpPr>
          <a:xfrm>
            <a:off x="6464685" y="4806690"/>
            <a:ext cx="186308" cy="197224"/>
            <a:chOff x="0" y="-47625"/>
            <a:chExt cx="812800" cy="860425"/>
          </a:xfrm>
        </p:grpSpPr>
        <p:sp>
          <p:nvSpPr>
            <p:cNvPr id="3260" name="Google Shape;3260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61" name="Google Shape;3261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2" name="Google Shape;3262;p33"/>
          <p:cNvGrpSpPr/>
          <p:nvPr/>
        </p:nvGrpSpPr>
        <p:grpSpPr>
          <a:xfrm>
            <a:off x="10850613" y="4806690"/>
            <a:ext cx="186308" cy="197224"/>
            <a:chOff x="0" y="-47625"/>
            <a:chExt cx="812800" cy="860425"/>
          </a:xfrm>
        </p:grpSpPr>
        <p:sp>
          <p:nvSpPr>
            <p:cNvPr id="3263" name="Google Shape;3263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64" name="Google Shape;3264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5" name="Google Shape;3265;p33"/>
          <p:cNvGrpSpPr/>
          <p:nvPr/>
        </p:nvGrpSpPr>
        <p:grpSpPr>
          <a:xfrm>
            <a:off x="15236541" y="4806690"/>
            <a:ext cx="186308" cy="197224"/>
            <a:chOff x="0" y="-47625"/>
            <a:chExt cx="812800" cy="860425"/>
          </a:xfrm>
        </p:grpSpPr>
        <p:sp>
          <p:nvSpPr>
            <p:cNvPr id="3266" name="Google Shape;3266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67" name="Google Shape;3267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8" name="Google Shape;3268;p33"/>
          <p:cNvGrpSpPr/>
          <p:nvPr/>
        </p:nvGrpSpPr>
        <p:grpSpPr>
          <a:xfrm>
            <a:off x="2472391" y="4800531"/>
            <a:ext cx="186308" cy="197224"/>
            <a:chOff x="0" y="-47625"/>
            <a:chExt cx="812800" cy="860425"/>
          </a:xfrm>
        </p:grpSpPr>
        <p:sp>
          <p:nvSpPr>
            <p:cNvPr id="3269" name="Google Shape;3269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0" name="Google Shape;3270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1" name="Google Shape;3271;p33"/>
          <p:cNvGrpSpPr/>
          <p:nvPr/>
        </p:nvGrpSpPr>
        <p:grpSpPr>
          <a:xfrm>
            <a:off x="6857445" y="4806690"/>
            <a:ext cx="186308" cy="197224"/>
            <a:chOff x="0" y="-47625"/>
            <a:chExt cx="812800" cy="860425"/>
          </a:xfrm>
        </p:grpSpPr>
        <p:sp>
          <p:nvSpPr>
            <p:cNvPr id="3272" name="Google Shape;3272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3" name="Google Shape;3273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4" name="Google Shape;3274;p33"/>
          <p:cNvGrpSpPr/>
          <p:nvPr/>
        </p:nvGrpSpPr>
        <p:grpSpPr>
          <a:xfrm>
            <a:off x="11243373" y="4806690"/>
            <a:ext cx="186308" cy="197224"/>
            <a:chOff x="0" y="-47625"/>
            <a:chExt cx="812800" cy="860425"/>
          </a:xfrm>
        </p:grpSpPr>
        <p:sp>
          <p:nvSpPr>
            <p:cNvPr id="3275" name="Google Shape;3275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6" name="Google Shape;3276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7" name="Google Shape;3277;p33"/>
          <p:cNvGrpSpPr/>
          <p:nvPr/>
        </p:nvGrpSpPr>
        <p:grpSpPr>
          <a:xfrm>
            <a:off x="15629301" y="4806690"/>
            <a:ext cx="186308" cy="197224"/>
            <a:chOff x="0" y="-47625"/>
            <a:chExt cx="812800" cy="860425"/>
          </a:xfrm>
        </p:grpSpPr>
        <p:sp>
          <p:nvSpPr>
            <p:cNvPr id="3278" name="Google Shape;3278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9" name="Google Shape;3279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0" name="Google Shape;3280;p33"/>
          <p:cNvGrpSpPr/>
          <p:nvPr/>
        </p:nvGrpSpPr>
        <p:grpSpPr>
          <a:xfrm>
            <a:off x="2865151" y="4800531"/>
            <a:ext cx="186308" cy="197224"/>
            <a:chOff x="0" y="-47625"/>
            <a:chExt cx="812800" cy="860425"/>
          </a:xfrm>
        </p:grpSpPr>
        <p:sp>
          <p:nvSpPr>
            <p:cNvPr id="3281" name="Google Shape;3281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2" name="Google Shape;3282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3" name="Google Shape;3283;p33"/>
          <p:cNvGrpSpPr/>
          <p:nvPr/>
        </p:nvGrpSpPr>
        <p:grpSpPr>
          <a:xfrm>
            <a:off x="7250206" y="4806690"/>
            <a:ext cx="186308" cy="197224"/>
            <a:chOff x="0" y="-47625"/>
            <a:chExt cx="812800" cy="860425"/>
          </a:xfrm>
        </p:grpSpPr>
        <p:sp>
          <p:nvSpPr>
            <p:cNvPr id="3284" name="Google Shape;3284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5" name="Google Shape;3285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6" name="Google Shape;3286;p33"/>
          <p:cNvGrpSpPr/>
          <p:nvPr/>
        </p:nvGrpSpPr>
        <p:grpSpPr>
          <a:xfrm>
            <a:off x="11636134" y="4806690"/>
            <a:ext cx="186308" cy="197224"/>
            <a:chOff x="0" y="-47625"/>
            <a:chExt cx="812800" cy="860425"/>
          </a:xfrm>
        </p:grpSpPr>
        <p:sp>
          <p:nvSpPr>
            <p:cNvPr id="3287" name="Google Shape;3287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8" name="Google Shape;3288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9" name="Google Shape;3289;p33"/>
          <p:cNvGrpSpPr/>
          <p:nvPr/>
        </p:nvGrpSpPr>
        <p:grpSpPr>
          <a:xfrm>
            <a:off x="16022061" y="4806690"/>
            <a:ext cx="186308" cy="197224"/>
            <a:chOff x="0" y="-47625"/>
            <a:chExt cx="812800" cy="860425"/>
          </a:xfrm>
        </p:grpSpPr>
        <p:sp>
          <p:nvSpPr>
            <p:cNvPr id="3290" name="Google Shape;3290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91" name="Google Shape;3291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2" name="Google Shape;3292;p33"/>
          <p:cNvGrpSpPr/>
          <p:nvPr/>
        </p:nvGrpSpPr>
        <p:grpSpPr>
          <a:xfrm>
            <a:off x="16385496" y="-240437"/>
            <a:ext cx="2430425" cy="2262454"/>
            <a:chOff x="0" y="-11445"/>
            <a:chExt cx="3240566" cy="3016606"/>
          </a:xfrm>
        </p:grpSpPr>
        <p:grpSp>
          <p:nvGrpSpPr>
            <p:cNvPr id="3293" name="Google Shape;3293;p33"/>
            <p:cNvGrpSpPr/>
            <p:nvPr/>
          </p:nvGrpSpPr>
          <p:grpSpPr>
            <a:xfrm>
              <a:off x="0" y="-11445"/>
              <a:ext cx="195335" cy="206780"/>
              <a:chOff x="0" y="-47625"/>
              <a:chExt cx="812800" cy="860425"/>
            </a:xfrm>
          </p:grpSpPr>
          <p:sp>
            <p:nvSpPr>
              <p:cNvPr id="3294" name="Google Shape;329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295" name="Google Shape;329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6" name="Google Shape;3296;p33"/>
            <p:cNvGrpSpPr/>
            <p:nvPr/>
          </p:nvGrpSpPr>
          <p:grpSpPr>
            <a:xfrm>
              <a:off x="0" y="552023"/>
              <a:ext cx="195335" cy="206780"/>
              <a:chOff x="0" y="-47625"/>
              <a:chExt cx="812800" cy="860425"/>
            </a:xfrm>
          </p:grpSpPr>
          <p:sp>
            <p:nvSpPr>
              <p:cNvPr id="3297" name="Google Shape;329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298" name="Google Shape;329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9" name="Google Shape;3299;p33"/>
            <p:cNvGrpSpPr/>
            <p:nvPr/>
          </p:nvGrpSpPr>
          <p:grpSpPr>
            <a:xfrm>
              <a:off x="761308" y="-11445"/>
              <a:ext cx="195335" cy="206780"/>
              <a:chOff x="0" y="-47625"/>
              <a:chExt cx="812800" cy="860425"/>
            </a:xfrm>
          </p:grpSpPr>
          <p:sp>
            <p:nvSpPr>
              <p:cNvPr id="3300" name="Google Shape;330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01" name="Google Shape;330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33"/>
            <p:cNvGrpSpPr/>
            <p:nvPr/>
          </p:nvGrpSpPr>
          <p:grpSpPr>
            <a:xfrm>
              <a:off x="761308" y="552023"/>
              <a:ext cx="195335" cy="206780"/>
              <a:chOff x="0" y="-47625"/>
              <a:chExt cx="812800" cy="860425"/>
            </a:xfrm>
          </p:grpSpPr>
          <p:sp>
            <p:nvSpPr>
              <p:cNvPr id="3303" name="Google Shape;330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04" name="Google Shape;330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5" name="Google Shape;3305;p33"/>
            <p:cNvGrpSpPr/>
            <p:nvPr/>
          </p:nvGrpSpPr>
          <p:grpSpPr>
            <a:xfrm>
              <a:off x="1522615" y="-11445"/>
              <a:ext cx="195335" cy="206780"/>
              <a:chOff x="0" y="-47625"/>
              <a:chExt cx="812800" cy="860425"/>
            </a:xfrm>
          </p:grpSpPr>
          <p:sp>
            <p:nvSpPr>
              <p:cNvPr id="3306" name="Google Shape;330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07" name="Google Shape;330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8" name="Google Shape;3308;p33"/>
            <p:cNvGrpSpPr/>
            <p:nvPr/>
          </p:nvGrpSpPr>
          <p:grpSpPr>
            <a:xfrm>
              <a:off x="1522615" y="552023"/>
              <a:ext cx="195335" cy="206780"/>
              <a:chOff x="0" y="-47625"/>
              <a:chExt cx="812800" cy="860425"/>
            </a:xfrm>
          </p:grpSpPr>
          <p:sp>
            <p:nvSpPr>
              <p:cNvPr id="3309" name="Google Shape;330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0" name="Google Shape;331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1" name="Google Shape;3311;p33"/>
            <p:cNvGrpSpPr/>
            <p:nvPr/>
          </p:nvGrpSpPr>
          <p:grpSpPr>
            <a:xfrm>
              <a:off x="2283923" y="-11445"/>
              <a:ext cx="195335" cy="206780"/>
              <a:chOff x="0" y="-47625"/>
              <a:chExt cx="812800" cy="860425"/>
            </a:xfrm>
          </p:grpSpPr>
          <p:sp>
            <p:nvSpPr>
              <p:cNvPr id="3312" name="Google Shape;331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3" name="Google Shape;331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4" name="Google Shape;3314;p33"/>
            <p:cNvGrpSpPr/>
            <p:nvPr/>
          </p:nvGrpSpPr>
          <p:grpSpPr>
            <a:xfrm>
              <a:off x="2283923" y="552023"/>
              <a:ext cx="195335" cy="206780"/>
              <a:chOff x="0" y="-47625"/>
              <a:chExt cx="812800" cy="860425"/>
            </a:xfrm>
          </p:grpSpPr>
          <p:sp>
            <p:nvSpPr>
              <p:cNvPr id="3315" name="Google Shape;331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6" name="Google Shape;331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7" name="Google Shape;3317;p33"/>
            <p:cNvGrpSpPr/>
            <p:nvPr/>
          </p:nvGrpSpPr>
          <p:grpSpPr>
            <a:xfrm>
              <a:off x="3045231" y="-11445"/>
              <a:ext cx="195335" cy="206780"/>
              <a:chOff x="0" y="-47625"/>
              <a:chExt cx="812800" cy="860425"/>
            </a:xfrm>
          </p:grpSpPr>
          <p:sp>
            <p:nvSpPr>
              <p:cNvPr id="3318" name="Google Shape;331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9" name="Google Shape;331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0" name="Google Shape;3320;p33"/>
            <p:cNvGrpSpPr/>
            <p:nvPr/>
          </p:nvGrpSpPr>
          <p:grpSpPr>
            <a:xfrm>
              <a:off x="3045231" y="552023"/>
              <a:ext cx="195335" cy="206780"/>
              <a:chOff x="0" y="-47625"/>
              <a:chExt cx="812800" cy="860425"/>
            </a:xfrm>
          </p:grpSpPr>
          <p:sp>
            <p:nvSpPr>
              <p:cNvPr id="3321" name="Google Shape;332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22" name="Google Shape;332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3" name="Google Shape;3323;p33"/>
            <p:cNvGrpSpPr/>
            <p:nvPr/>
          </p:nvGrpSpPr>
          <p:grpSpPr>
            <a:xfrm>
              <a:off x="0" y="1113612"/>
              <a:ext cx="195335" cy="206780"/>
              <a:chOff x="0" y="-47625"/>
              <a:chExt cx="812800" cy="860425"/>
            </a:xfrm>
          </p:grpSpPr>
          <p:sp>
            <p:nvSpPr>
              <p:cNvPr id="3324" name="Google Shape;332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25" name="Google Shape;332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6" name="Google Shape;3326;p33"/>
            <p:cNvGrpSpPr/>
            <p:nvPr/>
          </p:nvGrpSpPr>
          <p:grpSpPr>
            <a:xfrm>
              <a:off x="761308" y="1113612"/>
              <a:ext cx="195335" cy="206780"/>
              <a:chOff x="0" y="-47625"/>
              <a:chExt cx="812800" cy="860425"/>
            </a:xfrm>
          </p:grpSpPr>
          <p:sp>
            <p:nvSpPr>
              <p:cNvPr id="3327" name="Google Shape;332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28" name="Google Shape;332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9" name="Google Shape;3329;p33"/>
            <p:cNvGrpSpPr/>
            <p:nvPr/>
          </p:nvGrpSpPr>
          <p:grpSpPr>
            <a:xfrm>
              <a:off x="1522615" y="1113612"/>
              <a:ext cx="195335" cy="206780"/>
              <a:chOff x="0" y="-47625"/>
              <a:chExt cx="812800" cy="860425"/>
            </a:xfrm>
          </p:grpSpPr>
          <p:sp>
            <p:nvSpPr>
              <p:cNvPr id="3330" name="Google Shape;333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31" name="Google Shape;333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2" name="Google Shape;3332;p33"/>
            <p:cNvGrpSpPr/>
            <p:nvPr/>
          </p:nvGrpSpPr>
          <p:grpSpPr>
            <a:xfrm>
              <a:off x="2283923" y="1113612"/>
              <a:ext cx="195335" cy="206780"/>
              <a:chOff x="0" y="-47625"/>
              <a:chExt cx="812800" cy="860425"/>
            </a:xfrm>
          </p:grpSpPr>
          <p:sp>
            <p:nvSpPr>
              <p:cNvPr id="3333" name="Google Shape;333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34" name="Google Shape;333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5" name="Google Shape;3335;p33"/>
            <p:cNvGrpSpPr/>
            <p:nvPr/>
          </p:nvGrpSpPr>
          <p:grpSpPr>
            <a:xfrm>
              <a:off x="3045231" y="1113612"/>
              <a:ext cx="195335" cy="206780"/>
              <a:chOff x="0" y="-47625"/>
              <a:chExt cx="812800" cy="860425"/>
            </a:xfrm>
          </p:grpSpPr>
          <p:sp>
            <p:nvSpPr>
              <p:cNvPr id="3336" name="Google Shape;333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37" name="Google Shape;333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8" name="Google Shape;3338;p33"/>
            <p:cNvGrpSpPr/>
            <p:nvPr/>
          </p:nvGrpSpPr>
          <p:grpSpPr>
            <a:xfrm>
              <a:off x="0" y="1675202"/>
              <a:ext cx="195335" cy="206780"/>
              <a:chOff x="0" y="-47625"/>
              <a:chExt cx="812800" cy="860425"/>
            </a:xfrm>
          </p:grpSpPr>
          <p:sp>
            <p:nvSpPr>
              <p:cNvPr id="3339" name="Google Shape;333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0" name="Google Shape;334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1" name="Google Shape;3341;p33"/>
            <p:cNvGrpSpPr/>
            <p:nvPr/>
          </p:nvGrpSpPr>
          <p:grpSpPr>
            <a:xfrm>
              <a:off x="761308" y="1675202"/>
              <a:ext cx="195335" cy="206780"/>
              <a:chOff x="0" y="-47625"/>
              <a:chExt cx="812800" cy="860425"/>
            </a:xfrm>
          </p:grpSpPr>
          <p:sp>
            <p:nvSpPr>
              <p:cNvPr id="3342" name="Google Shape;334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3" name="Google Shape;334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4" name="Google Shape;3344;p33"/>
            <p:cNvGrpSpPr/>
            <p:nvPr/>
          </p:nvGrpSpPr>
          <p:grpSpPr>
            <a:xfrm>
              <a:off x="1522615" y="1675202"/>
              <a:ext cx="195335" cy="206780"/>
              <a:chOff x="0" y="-47625"/>
              <a:chExt cx="812800" cy="860425"/>
            </a:xfrm>
          </p:grpSpPr>
          <p:sp>
            <p:nvSpPr>
              <p:cNvPr id="3345" name="Google Shape;334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6" name="Google Shape;334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7" name="Google Shape;3347;p33"/>
            <p:cNvGrpSpPr/>
            <p:nvPr/>
          </p:nvGrpSpPr>
          <p:grpSpPr>
            <a:xfrm>
              <a:off x="2283923" y="1675202"/>
              <a:ext cx="195335" cy="206780"/>
              <a:chOff x="0" y="-47625"/>
              <a:chExt cx="812800" cy="860425"/>
            </a:xfrm>
          </p:grpSpPr>
          <p:sp>
            <p:nvSpPr>
              <p:cNvPr id="3348" name="Google Shape;334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9" name="Google Shape;334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0" name="Google Shape;3350;p33"/>
            <p:cNvGrpSpPr/>
            <p:nvPr/>
          </p:nvGrpSpPr>
          <p:grpSpPr>
            <a:xfrm>
              <a:off x="3045231" y="1675202"/>
              <a:ext cx="195335" cy="206780"/>
              <a:chOff x="0" y="-47625"/>
              <a:chExt cx="812800" cy="860425"/>
            </a:xfrm>
          </p:grpSpPr>
          <p:sp>
            <p:nvSpPr>
              <p:cNvPr id="3351" name="Google Shape;335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52" name="Google Shape;335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33"/>
            <p:cNvGrpSpPr/>
            <p:nvPr/>
          </p:nvGrpSpPr>
          <p:grpSpPr>
            <a:xfrm>
              <a:off x="0" y="2236792"/>
              <a:ext cx="195335" cy="206780"/>
              <a:chOff x="0" y="-47625"/>
              <a:chExt cx="812800" cy="860425"/>
            </a:xfrm>
          </p:grpSpPr>
          <p:sp>
            <p:nvSpPr>
              <p:cNvPr id="3354" name="Google Shape;335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55" name="Google Shape;335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6" name="Google Shape;3356;p33"/>
            <p:cNvGrpSpPr/>
            <p:nvPr/>
          </p:nvGrpSpPr>
          <p:grpSpPr>
            <a:xfrm>
              <a:off x="761308" y="2236792"/>
              <a:ext cx="195335" cy="206780"/>
              <a:chOff x="0" y="-47625"/>
              <a:chExt cx="812800" cy="860425"/>
            </a:xfrm>
          </p:grpSpPr>
          <p:sp>
            <p:nvSpPr>
              <p:cNvPr id="3357" name="Google Shape;335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58" name="Google Shape;335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9" name="Google Shape;3359;p33"/>
            <p:cNvGrpSpPr/>
            <p:nvPr/>
          </p:nvGrpSpPr>
          <p:grpSpPr>
            <a:xfrm>
              <a:off x="1522615" y="2236792"/>
              <a:ext cx="195335" cy="206780"/>
              <a:chOff x="0" y="-47625"/>
              <a:chExt cx="812800" cy="860425"/>
            </a:xfrm>
          </p:grpSpPr>
          <p:sp>
            <p:nvSpPr>
              <p:cNvPr id="3360" name="Google Shape;336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61" name="Google Shape;336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2" name="Google Shape;3362;p33"/>
            <p:cNvGrpSpPr/>
            <p:nvPr/>
          </p:nvGrpSpPr>
          <p:grpSpPr>
            <a:xfrm>
              <a:off x="2283923" y="2236792"/>
              <a:ext cx="195335" cy="206780"/>
              <a:chOff x="0" y="-47625"/>
              <a:chExt cx="812800" cy="860425"/>
            </a:xfrm>
          </p:grpSpPr>
          <p:sp>
            <p:nvSpPr>
              <p:cNvPr id="3363" name="Google Shape;336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64" name="Google Shape;336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5" name="Google Shape;3365;p33"/>
            <p:cNvGrpSpPr/>
            <p:nvPr/>
          </p:nvGrpSpPr>
          <p:grpSpPr>
            <a:xfrm>
              <a:off x="3045231" y="2236792"/>
              <a:ext cx="195335" cy="206780"/>
              <a:chOff x="0" y="-47625"/>
              <a:chExt cx="812800" cy="860425"/>
            </a:xfrm>
          </p:grpSpPr>
          <p:sp>
            <p:nvSpPr>
              <p:cNvPr id="3366" name="Google Shape;336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67" name="Google Shape;336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8" name="Google Shape;3368;p33"/>
            <p:cNvGrpSpPr/>
            <p:nvPr/>
          </p:nvGrpSpPr>
          <p:grpSpPr>
            <a:xfrm>
              <a:off x="0" y="2798381"/>
              <a:ext cx="195335" cy="206780"/>
              <a:chOff x="0" y="-47625"/>
              <a:chExt cx="812800" cy="860425"/>
            </a:xfrm>
          </p:grpSpPr>
          <p:sp>
            <p:nvSpPr>
              <p:cNvPr id="3369" name="Google Shape;336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0" name="Google Shape;337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1" name="Google Shape;3371;p33"/>
            <p:cNvGrpSpPr/>
            <p:nvPr/>
          </p:nvGrpSpPr>
          <p:grpSpPr>
            <a:xfrm>
              <a:off x="761308" y="2798381"/>
              <a:ext cx="195335" cy="206780"/>
              <a:chOff x="0" y="-47625"/>
              <a:chExt cx="812800" cy="860425"/>
            </a:xfrm>
          </p:grpSpPr>
          <p:sp>
            <p:nvSpPr>
              <p:cNvPr id="3372" name="Google Shape;337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3" name="Google Shape;337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4" name="Google Shape;3374;p33"/>
            <p:cNvGrpSpPr/>
            <p:nvPr/>
          </p:nvGrpSpPr>
          <p:grpSpPr>
            <a:xfrm>
              <a:off x="1522615" y="2798381"/>
              <a:ext cx="195335" cy="206780"/>
              <a:chOff x="0" y="-47625"/>
              <a:chExt cx="812800" cy="860425"/>
            </a:xfrm>
          </p:grpSpPr>
          <p:sp>
            <p:nvSpPr>
              <p:cNvPr id="3375" name="Google Shape;337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6" name="Google Shape;337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7" name="Google Shape;3377;p33"/>
            <p:cNvGrpSpPr/>
            <p:nvPr/>
          </p:nvGrpSpPr>
          <p:grpSpPr>
            <a:xfrm>
              <a:off x="2283923" y="2798381"/>
              <a:ext cx="195335" cy="206780"/>
              <a:chOff x="0" y="-47625"/>
              <a:chExt cx="812800" cy="860425"/>
            </a:xfrm>
          </p:grpSpPr>
          <p:sp>
            <p:nvSpPr>
              <p:cNvPr id="3378" name="Google Shape;337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9" name="Google Shape;337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0" name="Google Shape;3380;p33"/>
            <p:cNvGrpSpPr/>
            <p:nvPr/>
          </p:nvGrpSpPr>
          <p:grpSpPr>
            <a:xfrm>
              <a:off x="3045231" y="2798381"/>
              <a:ext cx="195335" cy="206780"/>
              <a:chOff x="0" y="-47625"/>
              <a:chExt cx="812800" cy="860425"/>
            </a:xfrm>
          </p:grpSpPr>
          <p:sp>
            <p:nvSpPr>
              <p:cNvPr id="3381" name="Google Shape;338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82" name="Google Shape;338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83" name="Google Shape;3383;p33"/>
          <p:cNvGrpSpPr/>
          <p:nvPr/>
        </p:nvGrpSpPr>
        <p:grpSpPr>
          <a:xfrm>
            <a:off x="-628319" y="8497737"/>
            <a:ext cx="2430425" cy="2262454"/>
            <a:chOff x="0" y="-11445"/>
            <a:chExt cx="3240566" cy="3016606"/>
          </a:xfrm>
        </p:grpSpPr>
        <p:grpSp>
          <p:nvGrpSpPr>
            <p:cNvPr id="3384" name="Google Shape;3384;p33"/>
            <p:cNvGrpSpPr/>
            <p:nvPr/>
          </p:nvGrpSpPr>
          <p:grpSpPr>
            <a:xfrm>
              <a:off x="0" y="-11445"/>
              <a:ext cx="195335" cy="206780"/>
              <a:chOff x="0" y="-47625"/>
              <a:chExt cx="812800" cy="860425"/>
            </a:xfrm>
          </p:grpSpPr>
          <p:sp>
            <p:nvSpPr>
              <p:cNvPr id="3385" name="Google Shape;338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86" name="Google Shape;338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33"/>
            <p:cNvGrpSpPr/>
            <p:nvPr/>
          </p:nvGrpSpPr>
          <p:grpSpPr>
            <a:xfrm>
              <a:off x="0" y="552023"/>
              <a:ext cx="195335" cy="206780"/>
              <a:chOff x="0" y="-47625"/>
              <a:chExt cx="812800" cy="860425"/>
            </a:xfrm>
          </p:grpSpPr>
          <p:sp>
            <p:nvSpPr>
              <p:cNvPr id="3388" name="Google Shape;338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89" name="Google Shape;338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0" name="Google Shape;3390;p33"/>
            <p:cNvGrpSpPr/>
            <p:nvPr/>
          </p:nvGrpSpPr>
          <p:grpSpPr>
            <a:xfrm>
              <a:off x="761308" y="-11445"/>
              <a:ext cx="195335" cy="206780"/>
              <a:chOff x="0" y="-47625"/>
              <a:chExt cx="812800" cy="860425"/>
            </a:xfrm>
          </p:grpSpPr>
          <p:sp>
            <p:nvSpPr>
              <p:cNvPr id="3391" name="Google Shape;339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2" name="Google Shape;339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3" name="Google Shape;3393;p33"/>
            <p:cNvGrpSpPr/>
            <p:nvPr/>
          </p:nvGrpSpPr>
          <p:grpSpPr>
            <a:xfrm>
              <a:off x="761308" y="552023"/>
              <a:ext cx="195335" cy="206780"/>
              <a:chOff x="0" y="-47625"/>
              <a:chExt cx="812800" cy="860425"/>
            </a:xfrm>
          </p:grpSpPr>
          <p:sp>
            <p:nvSpPr>
              <p:cNvPr id="3394" name="Google Shape;339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5" name="Google Shape;339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6" name="Google Shape;3396;p33"/>
            <p:cNvGrpSpPr/>
            <p:nvPr/>
          </p:nvGrpSpPr>
          <p:grpSpPr>
            <a:xfrm>
              <a:off x="1522615" y="-11445"/>
              <a:ext cx="195335" cy="206780"/>
              <a:chOff x="0" y="-47625"/>
              <a:chExt cx="812800" cy="860425"/>
            </a:xfrm>
          </p:grpSpPr>
          <p:sp>
            <p:nvSpPr>
              <p:cNvPr id="3397" name="Google Shape;339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8" name="Google Shape;339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9" name="Google Shape;3399;p33"/>
            <p:cNvGrpSpPr/>
            <p:nvPr/>
          </p:nvGrpSpPr>
          <p:grpSpPr>
            <a:xfrm>
              <a:off x="1522615" y="552023"/>
              <a:ext cx="195335" cy="206780"/>
              <a:chOff x="0" y="-47625"/>
              <a:chExt cx="812800" cy="860425"/>
            </a:xfrm>
          </p:grpSpPr>
          <p:sp>
            <p:nvSpPr>
              <p:cNvPr id="3400" name="Google Shape;340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01" name="Google Shape;340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2" name="Google Shape;3402;p33"/>
            <p:cNvGrpSpPr/>
            <p:nvPr/>
          </p:nvGrpSpPr>
          <p:grpSpPr>
            <a:xfrm>
              <a:off x="2283923" y="-11445"/>
              <a:ext cx="195335" cy="206780"/>
              <a:chOff x="0" y="-47625"/>
              <a:chExt cx="812800" cy="860425"/>
            </a:xfrm>
          </p:grpSpPr>
          <p:sp>
            <p:nvSpPr>
              <p:cNvPr id="3403" name="Google Shape;340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04" name="Google Shape;340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5" name="Google Shape;3405;p33"/>
            <p:cNvGrpSpPr/>
            <p:nvPr/>
          </p:nvGrpSpPr>
          <p:grpSpPr>
            <a:xfrm>
              <a:off x="2283923" y="552023"/>
              <a:ext cx="195335" cy="206780"/>
              <a:chOff x="0" y="-47625"/>
              <a:chExt cx="812800" cy="860425"/>
            </a:xfrm>
          </p:grpSpPr>
          <p:sp>
            <p:nvSpPr>
              <p:cNvPr id="3406" name="Google Shape;340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07" name="Google Shape;340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8" name="Google Shape;3408;p33"/>
            <p:cNvGrpSpPr/>
            <p:nvPr/>
          </p:nvGrpSpPr>
          <p:grpSpPr>
            <a:xfrm>
              <a:off x="3045231" y="-11445"/>
              <a:ext cx="195335" cy="206780"/>
              <a:chOff x="0" y="-47625"/>
              <a:chExt cx="812800" cy="860425"/>
            </a:xfrm>
          </p:grpSpPr>
          <p:sp>
            <p:nvSpPr>
              <p:cNvPr id="3409" name="Google Shape;340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0" name="Google Shape;341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1" name="Google Shape;3411;p33"/>
            <p:cNvGrpSpPr/>
            <p:nvPr/>
          </p:nvGrpSpPr>
          <p:grpSpPr>
            <a:xfrm>
              <a:off x="3045231" y="552023"/>
              <a:ext cx="195335" cy="206780"/>
              <a:chOff x="0" y="-47625"/>
              <a:chExt cx="812800" cy="860425"/>
            </a:xfrm>
          </p:grpSpPr>
          <p:sp>
            <p:nvSpPr>
              <p:cNvPr id="3412" name="Google Shape;341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3" name="Google Shape;341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4" name="Google Shape;3414;p33"/>
            <p:cNvGrpSpPr/>
            <p:nvPr/>
          </p:nvGrpSpPr>
          <p:grpSpPr>
            <a:xfrm>
              <a:off x="0" y="1113612"/>
              <a:ext cx="195335" cy="206780"/>
              <a:chOff x="0" y="-47625"/>
              <a:chExt cx="812800" cy="860425"/>
            </a:xfrm>
          </p:grpSpPr>
          <p:sp>
            <p:nvSpPr>
              <p:cNvPr id="3415" name="Google Shape;341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6" name="Google Shape;341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7" name="Google Shape;3417;p33"/>
            <p:cNvGrpSpPr/>
            <p:nvPr/>
          </p:nvGrpSpPr>
          <p:grpSpPr>
            <a:xfrm>
              <a:off x="761308" y="1113612"/>
              <a:ext cx="195335" cy="206780"/>
              <a:chOff x="0" y="-47625"/>
              <a:chExt cx="812800" cy="860425"/>
            </a:xfrm>
          </p:grpSpPr>
          <p:sp>
            <p:nvSpPr>
              <p:cNvPr id="3418" name="Google Shape;341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9" name="Google Shape;341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0" name="Google Shape;3420;p33"/>
            <p:cNvGrpSpPr/>
            <p:nvPr/>
          </p:nvGrpSpPr>
          <p:grpSpPr>
            <a:xfrm>
              <a:off x="1522615" y="1113612"/>
              <a:ext cx="195335" cy="206780"/>
              <a:chOff x="0" y="-47625"/>
              <a:chExt cx="812800" cy="860425"/>
            </a:xfrm>
          </p:grpSpPr>
          <p:sp>
            <p:nvSpPr>
              <p:cNvPr id="3421" name="Google Shape;342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2" name="Google Shape;342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3" name="Google Shape;3423;p33"/>
            <p:cNvGrpSpPr/>
            <p:nvPr/>
          </p:nvGrpSpPr>
          <p:grpSpPr>
            <a:xfrm>
              <a:off x="2283923" y="1113612"/>
              <a:ext cx="195335" cy="206780"/>
              <a:chOff x="0" y="-47625"/>
              <a:chExt cx="812800" cy="860425"/>
            </a:xfrm>
          </p:grpSpPr>
          <p:sp>
            <p:nvSpPr>
              <p:cNvPr id="3424" name="Google Shape;342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5" name="Google Shape;342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6" name="Google Shape;3426;p33"/>
            <p:cNvGrpSpPr/>
            <p:nvPr/>
          </p:nvGrpSpPr>
          <p:grpSpPr>
            <a:xfrm>
              <a:off x="3045231" y="1113612"/>
              <a:ext cx="195335" cy="206780"/>
              <a:chOff x="0" y="-47625"/>
              <a:chExt cx="812800" cy="860425"/>
            </a:xfrm>
          </p:grpSpPr>
          <p:sp>
            <p:nvSpPr>
              <p:cNvPr id="3427" name="Google Shape;342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8" name="Google Shape;342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9" name="Google Shape;3429;p33"/>
            <p:cNvGrpSpPr/>
            <p:nvPr/>
          </p:nvGrpSpPr>
          <p:grpSpPr>
            <a:xfrm>
              <a:off x="0" y="1675202"/>
              <a:ext cx="195335" cy="206780"/>
              <a:chOff x="0" y="-47625"/>
              <a:chExt cx="812800" cy="860425"/>
            </a:xfrm>
          </p:grpSpPr>
          <p:sp>
            <p:nvSpPr>
              <p:cNvPr id="3430" name="Google Shape;343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31" name="Google Shape;343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2" name="Google Shape;3432;p33"/>
            <p:cNvGrpSpPr/>
            <p:nvPr/>
          </p:nvGrpSpPr>
          <p:grpSpPr>
            <a:xfrm>
              <a:off x="761308" y="1675202"/>
              <a:ext cx="195335" cy="206780"/>
              <a:chOff x="0" y="-47625"/>
              <a:chExt cx="812800" cy="860425"/>
            </a:xfrm>
          </p:grpSpPr>
          <p:sp>
            <p:nvSpPr>
              <p:cNvPr id="3433" name="Google Shape;343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34" name="Google Shape;343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5" name="Google Shape;3435;p33"/>
            <p:cNvGrpSpPr/>
            <p:nvPr/>
          </p:nvGrpSpPr>
          <p:grpSpPr>
            <a:xfrm>
              <a:off x="1522615" y="1675202"/>
              <a:ext cx="195335" cy="206780"/>
              <a:chOff x="0" y="-47625"/>
              <a:chExt cx="812800" cy="860425"/>
            </a:xfrm>
          </p:grpSpPr>
          <p:sp>
            <p:nvSpPr>
              <p:cNvPr id="3436" name="Google Shape;343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37" name="Google Shape;343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33"/>
            <p:cNvGrpSpPr/>
            <p:nvPr/>
          </p:nvGrpSpPr>
          <p:grpSpPr>
            <a:xfrm>
              <a:off x="2283923" y="1675202"/>
              <a:ext cx="195335" cy="206780"/>
              <a:chOff x="0" y="-47625"/>
              <a:chExt cx="812800" cy="860425"/>
            </a:xfrm>
          </p:grpSpPr>
          <p:sp>
            <p:nvSpPr>
              <p:cNvPr id="3439" name="Google Shape;343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0" name="Google Shape;344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1" name="Google Shape;3441;p33"/>
            <p:cNvGrpSpPr/>
            <p:nvPr/>
          </p:nvGrpSpPr>
          <p:grpSpPr>
            <a:xfrm>
              <a:off x="3045231" y="1675202"/>
              <a:ext cx="195335" cy="206780"/>
              <a:chOff x="0" y="-47625"/>
              <a:chExt cx="812800" cy="860425"/>
            </a:xfrm>
          </p:grpSpPr>
          <p:sp>
            <p:nvSpPr>
              <p:cNvPr id="3442" name="Google Shape;344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3" name="Google Shape;344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4" name="Google Shape;3444;p33"/>
            <p:cNvGrpSpPr/>
            <p:nvPr/>
          </p:nvGrpSpPr>
          <p:grpSpPr>
            <a:xfrm>
              <a:off x="0" y="2236792"/>
              <a:ext cx="195335" cy="206780"/>
              <a:chOff x="0" y="-47625"/>
              <a:chExt cx="812800" cy="860425"/>
            </a:xfrm>
          </p:grpSpPr>
          <p:sp>
            <p:nvSpPr>
              <p:cNvPr id="3445" name="Google Shape;344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6" name="Google Shape;344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7" name="Google Shape;3447;p33"/>
            <p:cNvGrpSpPr/>
            <p:nvPr/>
          </p:nvGrpSpPr>
          <p:grpSpPr>
            <a:xfrm>
              <a:off x="761308" y="2236792"/>
              <a:ext cx="195335" cy="206780"/>
              <a:chOff x="0" y="-47625"/>
              <a:chExt cx="812800" cy="860425"/>
            </a:xfrm>
          </p:grpSpPr>
          <p:sp>
            <p:nvSpPr>
              <p:cNvPr id="3448" name="Google Shape;344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9" name="Google Shape;344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0" name="Google Shape;3450;p33"/>
            <p:cNvGrpSpPr/>
            <p:nvPr/>
          </p:nvGrpSpPr>
          <p:grpSpPr>
            <a:xfrm>
              <a:off x="1522615" y="2236792"/>
              <a:ext cx="195335" cy="206780"/>
              <a:chOff x="0" y="-47625"/>
              <a:chExt cx="812800" cy="860425"/>
            </a:xfrm>
          </p:grpSpPr>
          <p:sp>
            <p:nvSpPr>
              <p:cNvPr id="3451" name="Google Shape;345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2" name="Google Shape;345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3" name="Google Shape;3453;p33"/>
            <p:cNvGrpSpPr/>
            <p:nvPr/>
          </p:nvGrpSpPr>
          <p:grpSpPr>
            <a:xfrm>
              <a:off x="2283923" y="2236792"/>
              <a:ext cx="195335" cy="206780"/>
              <a:chOff x="0" y="-47625"/>
              <a:chExt cx="812800" cy="860425"/>
            </a:xfrm>
          </p:grpSpPr>
          <p:sp>
            <p:nvSpPr>
              <p:cNvPr id="3454" name="Google Shape;345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5" name="Google Shape;345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6" name="Google Shape;3456;p33"/>
            <p:cNvGrpSpPr/>
            <p:nvPr/>
          </p:nvGrpSpPr>
          <p:grpSpPr>
            <a:xfrm>
              <a:off x="3045231" y="2236792"/>
              <a:ext cx="195335" cy="206780"/>
              <a:chOff x="0" y="-47625"/>
              <a:chExt cx="812800" cy="860425"/>
            </a:xfrm>
          </p:grpSpPr>
          <p:sp>
            <p:nvSpPr>
              <p:cNvPr id="3457" name="Google Shape;345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8" name="Google Shape;345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9" name="Google Shape;3459;p33"/>
            <p:cNvGrpSpPr/>
            <p:nvPr/>
          </p:nvGrpSpPr>
          <p:grpSpPr>
            <a:xfrm>
              <a:off x="0" y="2798381"/>
              <a:ext cx="195335" cy="206780"/>
              <a:chOff x="0" y="-47625"/>
              <a:chExt cx="812800" cy="860425"/>
            </a:xfrm>
          </p:grpSpPr>
          <p:sp>
            <p:nvSpPr>
              <p:cNvPr id="3460" name="Google Shape;346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61" name="Google Shape;346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2" name="Google Shape;3462;p33"/>
            <p:cNvGrpSpPr/>
            <p:nvPr/>
          </p:nvGrpSpPr>
          <p:grpSpPr>
            <a:xfrm>
              <a:off x="761308" y="2798381"/>
              <a:ext cx="195335" cy="206780"/>
              <a:chOff x="0" y="-47625"/>
              <a:chExt cx="812800" cy="860425"/>
            </a:xfrm>
          </p:grpSpPr>
          <p:sp>
            <p:nvSpPr>
              <p:cNvPr id="3463" name="Google Shape;346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64" name="Google Shape;346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5" name="Google Shape;3465;p33"/>
            <p:cNvGrpSpPr/>
            <p:nvPr/>
          </p:nvGrpSpPr>
          <p:grpSpPr>
            <a:xfrm>
              <a:off x="1522615" y="2798381"/>
              <a:ext cx="195335" cy="206780"/>
              <a:chOff x="0" y="-47625"/>
              <a:chExt cx="812800" cy="860425"/>
            </a:xfrm>
          </p:grpSpPr>
          <p:sp>
            <p:nvSpPr>
              <p:cNvPr id="3466" name="Google Shape;346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67" name="Google Shape;346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8" name="Google Shape;3468;p33"/>
            <p:cNvGrpSpPr/>
            <p:nvPr/>
          </p:nvGrpSpPr>
          <p:grpSpPr>
            <a:xfrm>
              <a:off x="2283923" y="2798381"/>
              <a:ext cx="195335" cy="206780"/>
              <a:chOff x="0" y="-47625"/>
              <a:chExt cx="812800" cy="860425"/>
            </a:xfrm>
          </p:grpSpPr>
          <p:sp>
            <p:nvSpPr>
              <p:cNvPr id="3469" name="Google Shape;346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70" name="Google Shape;347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1" name="Google Shape;3471;p33"/>
            <p:cNvGrpSpPr/>
            <p:nvPr/>
          </p:nvGrpSpPr>
          <p:grpSpPr>
            <a:xfrm>
              <a:off x="3045231" y="2798381"/>
              <a:ext cx="195335" cy="206780"/>
              <a:chOff x="0" y="-47625"/>
              <a:chExt cx="812800" cy="860425"/>
            </a:xfrm>
          </p:grpSpPr>
          <p:sp>
            <p:nvSpPr>
              <p:cNvPr id="3472" name="Google Shape;347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73" name="Google Shape;347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p34"/>
          <p:cNvPicPr preferRelativeResize="0"/>
          <p:nvPr/>
        </p:nvPicPr>
        <p:blipFill rotWithShape="1">
          <a:blip r:embed="rId3">
            <a:alphaModFix/>
          </a:blip>
          <a:srcRect b="16666" l="-14443" r="-14443" t="35000"/>
          <a:stretch/>
        </p:blipFill>
        <p:spPr>
          <a:xfrm>
            <a:off x="-2667000" y="0"/>
            <a:ext cx="236982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9" name="Google Shape;3479;p34"/>
          <p:cNvGrpSpPr/>
          <p:nvPr/>
        </p:nvGrpSpPr>
        <p:grpSpPr>
          <a:xfrm>
            <a:off x="8173488" y="277361"/>
            <a:ext cx="9699779" cy="9674981"/>
            <a:chOff x="0" y="-47625"/>
            <a:chExt cx="2554674" cy="2548143"/>
          </a:xfrm>
        </p:grpSpPr>
        <p:sp>
          <p:nvSpPr>
            <p:cNvPr id="3480" name="Google Shape;3480;p34"/>
            <p:cNvSpPr/>
            <p:nvPr/>
          </p:nvSpPr>
          <p:spPr>
            <a:xfrm>
              <a:off x="0" y="0"/>
              <a:ext cx="2554674" cy="2500518"/>
            </a:xfrm>
            <a:custGeom>
              <a:rect b="b" l="l" r="r" t="t"/>
              <a:pathLst>
                <a:path extrusionOk="0" h="2500518" w="2554674">
                  <a:moveTo>
                    <a:pt x="0" y="0"/>
                  </a:moveTo>
                  <a:lnTo>
                    <a:pt x="2554674" y="0"/>
                  </a:lnTo>
                  <a:lnTo>
                    <a:pt x="2554674" y="2500518"/>
                  </a:lnTo>
                  <a:lnTo>
                    <a:pt x="0" y="2500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81" name="Google Shape;3481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2" name="Google Shape;3482;p34"/>
          <p:cNvGrpSpPr/>
          <p:nvPr/>
        </p:nvGrpSpPr>
        <p:grpSpPr>
          <a:xfrm>
            <a:off x="8884824" y="992981"/>
            <a:ext cx="8277106" cy="8440579"/>
            <a:chOff x="0" y="-47625"/>
            <a:chExt cx="11036141" cy="11254105"/>
          </a:xfrm>
        </p:grpSpPr>
        <p:sp>
          <p:nvSpPr>
            <p:cNvPr id="3483" name="Google Shape;3483;p34"/>
            <p:cNvSpPr txBox="1"/>
            <p:nvPr/>
          </p:nvSpPr>
          <p:spPr>
            <a:xfrm>
              <a:off x="12049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Item 1</a:t>
              </a:r>
              <a:endParaRPr/>
            </a:p>
          </p:txBody>
        </p:sp>
        <p:sp>
          <p:nvSpPr>
            <p:cNvPr id="3484" name="Google Shape;3484;p34"/>
            <p:cNvSpPr txBox="1"/>
            <p:nvPr/>
          </p:nvSpPr>
          <p:spPr>
            <a:xfrm>
              <a:off x="32623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Item 2</a:t>
              </a:r>
              <a:endParaRPr/>
            </a:p>
          </p:txBody>
        </p:sp>
        <p:sp>
          <p:nvSpPr>
            <p:cNvPr id="3485" name="Google Shape;3485;p34"/>
            <p:cNvSpPr txBox="1"/>
            <p:nvPr/>
          </p:nvSpPr>
          <p:spPr>
            <a:xfrm>
              <a:off x="53197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Item 3</a:t>
              </a:r>
              <a:endParaRPr/>
            </a:p>
          </p:txBody>
        </p:sp>
        <p:sp>
          <p:nvSpPr>
            <p:cNvPr id="3486" name="Google Shape;3486;p34"/>
            <p:cNvSpPr txBox="1"/>
            <p:nvPr/>
          </p:nvSpPr>
          <p:spPr>
            <a:xfrm>
              <a:off x="73771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Item 4</a:t>
              </a:r>
              <a:endParaRPr/>
            </a:p>
          </p:txBody>
        </p:sp>
        <p:sp>
          <p:nvSpPr>
            <p:cNvPr id="3487" name="Google Shape;3487;p34"/>
            <p:cNvSpPr txBox="1"/>
            <p:nvPr/>
          </p:nvSpPr>
          <p:spPr>
            <a:xfrm>
              <a:off x="94345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Item 5</a:t>
              </a:r>
              <a:endParaRPr/>
            </a:p>
          </p:txBody>
        </p:sp>
        <p:grpSp>
          <p:nvGrpSpPr>
            <p:cNvPr id="3488" name="Google Shape;3488;p34"/>
            <p:cNvGrpSpPr/>
            <p:nvPr/>
          </p:nvGrpSpPr>
          <p:grpSpPr>
            <a:xfrm>
              <a:off x="749141" y="232410"/>
              <a:ext cx="10287000" cy="10299700"/>
              <a:chOff x="0" y="-6350"/>
              <a:chExt cx="10287000" cy="10299700"/>
            </a:xfrm>
          </p:grpSpPr>
          <p:sp>
            <p:nvSpPr>
              <p:cNvPr id="3489" name="Google Shape;3489;p34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0" name="Google Shape;3490;p34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1" name="Google Shape;3491;p34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2" name="Google Shape;3492;p34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3" name="Google Shape;3493;p34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4" name="Google Shape;3494;p34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3495" name="Google Shape;3495;p34"/>
            <p:cNvSpPr txBox="1"/>
            <p:nvPr/>
          </p:nvSpPr>
          <p:spPr>
            <a:xfrm>
              <a:off x="0" y="-4762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25 </a:t>
              </a:r>
              <a:endParaRPr/>
            </a:p>
          </p:txBody>
        </p:sp>
        <p:sp>
          <p:nvSpPr>
            <p:cNvPr id="3496" name="Google Shape;3496;p34"/>
            <p:cNvSpPr txBox="1"/>
            <p:nvPr/>
          </p:nvSpPr>
          <p:spPr>
            <a:xfrm>
              <a:off x="0" y="200977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20 </a:t>
              </a:r>
              <a:endParaRPr/>
            </a:p>
          </p:txBody>
        </p:sp>
        <p:sp>
          <p:nvSpPr>
            <p:cNvPr id="3497" name="Google Shape;3497;p34"/>
            <p:cNvSpPr txBox="1"/>
            <p:nvPr/>
          </p:nvSpPr>
          <p:spPr>
            <a:xfrm>
              <a:off x="0" y="406717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15 </a:t>
              </a:r>
              <a:endParaRPr/>
            </a:p>
          </p:txBody>
        </p:sp>
        <p:sp>
          <p:nvSpPr>
            <p:cNvPr id="3498" name="Google Shape;3498;p34"/>
            <p:cNvSpPr txBox="1"/>
            <p:nvPr/>
          </p:nvSpPr>
          <p:spPr>
            <a:xfrm>
              <a:off x="0" y="612457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10 </a:t>
              </a:r>
              <a:endParaRPr/>
            </a:p>
          </p:txBody>
        </p:sp>
        <p:sp>
          <p:nvSpPr>
            <p:cNvPr id="3499" name="Google Shape;3499;p34"/>
            <p:cNvSpPr txBox="1"/>
            <p:nvPr/>
          </p:nvSpPr>
          <p:spPr>
            <a:xfrm>
              <a:off x="223520" y="8181975"/>
              <a:ext cx="322421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5 </a:t>
              </a:r>
              <a:endParaRPr/>
            </a:p>
          </p:txBody>
        </p:sp>
        <p:sp>
          <p:nvSpPr>
            <p:cNvPr id="3500" name="Google Shape;3500;p34"/>
            <p:cNvSpPr txBox="1"/>
            <p:nvPr/>
          </p:nvSpPr>
          <p:spPr>
            <a:xfrm>
              <a:off x="223520" y="10239375"/>
              <a:ext cx="322421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0 </a:t>
              </a:r>
              <a:endParaRPr/>
            </a:p>
          </p:txBody>
        </p:sp>
        <p:grpSp>
          <p:nvGrpSpPr>
            <p:cNvPr id="3501" name="Google Shape;3501;p34"/>
            <p:cNvGrpSpPr/>
            <p:nvPr/>
          </p:nvGrpSpPr>
          <p:grpSpPr>
            <a:xfrm>
              <a:off x="1650841" y="1346200"/>
              <a:ext cx="8483600" cy="9306560"/>
              <a:chOff x="901700" y="1107440"/>
              <a:chExt cx="8483600" cy="9306560"/>
            </a:xfrm>
          </p:grpSpPr>
          <p:sp>
            <p:nvSpPr>
              <p:cNvPr id="3502" name="Google Shape;3502;p34"/>
              <p:cNvSpPr/>
              <p:nvPr/>
            </p:nvSpPr>
            <p:spPr>
              <a:xfrm>
                <a:off x="901700" y="6951879"/>
                <a:ext cx="2227746" cy="3462121"/>
              </a:xfrm>
              <a:custGeom>
                <a:rect b="b" l="l" r="r" t="t"/>
                <a:pathLst>
                  <a:path extrusionOk="0" h="3462121" w="2227746">
                    <a:moveTo>
                      <a:pt x="254000" y="3462121"/>
                    </a:moveTo>
                    <a:lnTo>
                      <a:pt x="254000" y="3208121"/>
                    </a:lnTo>
                    <a:lnTo>
                      <a:pt x="254000" y="3208121"/>
                    </a:lnTo>
                    <a:lnTo>
                      <a:pt x="0" y="3208121"/>
                    </a:lnTo>
                    <a:lnTo>
                      <a:pt x="0" y="3208121"/>
                    </a:lnTo>
                    <a:lnTo>
                      <a:pt x="0" y="3462121"/>
                    </a:lnTo>
                    <a:lnTo>
                      <a:pt x="0" y="3462121"/>
                    </a:lnTo>
                    <a:lnTo>
                      <a:pt x="254000" y="3462121"/>
                    </a:lnTo>
                    <a:lnTo>
                      <a:pt x="254000" y="3462121"/>
                    </a:lnTo>
                    <a:close/>
                    <a:moveTo>
                      <a:pt x="94691" y="3314928"/>
                    </a:moveTo>
                    <a:cubicBezTo>
                      <a:pt x="83654" y="3332765"/>
                      <a:pt x="89110" y="3356169"/>
                      <a:pt x="106897" y="3367286"/>
                    </a:cubicBezTo>
                    <a:cubicBezTo>
                      <a:pt x="124685" y="3378403"/>
                      <a:pt x="148112" y="3373052"/>
                      <a:pt x="159309" y="3355314"/>
                    </a:cubicBezTo>
                    <a:lnTo>
                      <a:pt x="2216709" y="63474"/>
                    </a:lnTo>
                    <a:cubicBezTo>
                      <a:pt x="2227746" y="45637"/>
                      <a:pt x="2222290" y="22234"/>
                      <a:pt x="2204503" y="11117"/>
                    </a:cubicBezTo>
                    <a:cubicBezTo>
                      <a:pt x="2186716" y="0"/>
                      <a:pt x="2163288" y="5351"/>
                      <a:pt x="2152091" y="23088"/>
                    </a:cubicBez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34"/>
              <p:cNvSpPr/>
              <p:nvPr/>
            </p:nvSpPr>
            <p:spPr>
              <a:xfrm>
                <a:off x="2959100" y="4071743"/>
                <a:ext cx="2227519" cy="3050417"/>
              </a:xfrm>
              <a:custGeom>
                <a:rect b="b" l="l" r="r" t="t"/>
                <a:pathLst>
                  <a:path extrusionOk="0" h="3050417" w="2227519">
                    <a:moveTo>
                      <a:pt x="254000" y="3050417"/>
                    </a:moveTo>
                    <a:lnTo>
                      <a:pt x="254000" y="2796417"/>
                    </a:lnTo>
                    <a:lnTo>
                      <a:pt x="254000" y="2796417"/>
                    </a:lnTo>
                    <a:lnTo>
                      <a:pt x="0" y="2796417"/>
                    </a:lnTo>
                    <a:lnTo>
                      <a:pt x="0" y="2796417"/>
                    </a:lnTo>
                    <a:lnTo>
                      <a:pt x="0" y="3050417"/>
                    </a:lnTo>
                    <a:lnTo>
                      <a:pt x="0" y="3050417"/>
                    </a:lnTo>
                    <a:lnTo>
                      <a:pt x="254000" y="3050417"/>
                    </a:lnTo>
                    <a:lnTo>
                      <a:pt x="254000" y="3050417"/>
                    </a:lnTo>
                    <a:close/>
                    <a:moveTo>
                      <a:pt x="95997" y="2901272"/>
                    </a:moveTo>
                    <a:cubicBezTo>
                      <a:pt x="83881" y="2918395"/>
                      <a:pt x="87885" y="2942090"/>
                      <a:pt x="104954" y="2954282"/>
                    </a:cubicBezTo>
                    <a:cubicBezTo>
                      <a:pt x="122022" y="2966474"/>
                      <a:pt x="145735" y="2962576"/>
                      <a:pt x="158003" y="2945562"/>
                    </a:cubicBezTo>
                    <a:lnTo>
                      <a:pt x="2215403" y="65202"/>
                    </a:lnTo>
                    <a:cubicBezTo>
                      <a:pt x="2227519" y="48079"/>
                      <a:pt x="2223515" y="24384"/>
                      <a:pt x="2206446" y="12192"/>
                    </a:cubicBezTo>
                    <a:cubicBezTo>
                      <a:pt x="2189378" y="0"/>
                      <a:pt x="2165665" y="3898"/>
                      <a:pt x="2153397" y="20912"/>
                    </a:cubicBez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5016500" y="2836978"/>
                <a:ext cx="2227717" cy="1404822"/>
              </a:xfrm>
              <a:custGeom>
                <a:rect b="b" l="l" r="r" t="t"/>
                <a:pathLst>
                  <a:path extrusionOk="0" h="1404822" w="2227717">
                    <a:moveTo>
                      <a:pt x="254000" y="1404822"/>
                    </a:moveTo>
                    <a:lnTo>
                      <a:pt x="254000" y="1150822"/>
                    </a:lnTo>
                    <a:lnTo>
                      <a:pt x="254000" y="1150822"/>
                    </a:lnTo>
                    <a:lnTo>
                      <a:pt x="0" y="1150822"/>
                    </a:lnTo>
                    <a:lnTo>
                      <a:pt x="0" y="1150822"/>
                    </a:lnTo>
                    <a:lnTo>
                      <a:pt x="0" y="1404822"/>
                    </a:lnTo>
                    <a:lnTo>
                      <a:pt x="0" y="1404822"/>
                    </a:lnTo>
                    <a:lnTo>
                      <a:pt x="254000" y="1404822"/>
                    </a:lnTo>
                    <a:lnTo>
                      <a:pt x="254000" y="1404822"/>
                    </a:lnTo>
                    <a:close/>
                    <a:moveTo>
                      <a:pt x="107398" y="1245152"/>
                    </a:moveTo>
                    <a:cubicBezTo>
                      <a:pt x="89460" y="1256024"/>
                      <a:pt x="83683" y="1279350"/>
                      <a:pt x="94475" y="1297337"/>
                    </a:cubicBezTo>
                    <a:cubicBezTo>
                      <a:pt x="105267" y="1315323"/>
                      <a:pt x="128568" y="1321204"/>
                      <a:pt x="146602" y="1310492"/>
                    </a:cubicBezTo>
                    <a:lnTo>
                      <a:pt x="2204003" y="76053"/>
                    </a:lnTo>
                    <a:cubicBezTo>
                      <a:pt x="2221941" y="65180"/>
                      <a:pt x="2227717" y="41854"/>
                      <a:pt x="2216925" y="23867"/>
                    </a:cubicBezTo>
                    <a:cubicBezTo>
                      <a:pt x="2206133" y="5881"/>
                      <a:pt x="2182833" y="0"/>
                      <a:pt x="2164798" y="10712"/>
                    </a:cubicBez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7073900" y="1107440"/>
                <a:ext cx="2311400" cy="1899920"/>
              </a:xfrm>
              <a:custGeom>
                <a:rect b="b" l="l" r="r" t="t"/>
                <a:pathLst>
                  <a:path extrusionOk="0" h="1899920" w="2311400">
                    <a:moveTo>
                      <a:pt x="254000" y="1899920"/>
                    </a:moveTo>
                    <a:lnTo>
                      <a:pt x="254000" y="1645920"/>
                    </a:lnTo>
                    <a:lnTo>
                      <a:pt x="254000" y="1645920"/>
                    </a:lnTo>
                    <a:lnTo>
                      <a:pt x="0" y="1645920"/>
                    </a:lnTo>
                    <a:lnTo>
                      <a:pt x="0" y="1645920"/>
                    </a:lnTo>
                    <a:lnTo>
                      <a:pt x="0" y="1899920"/>
                    </a:lnTo>
                    <a:lnTo>
                      <a:pt x="0" y="1899920"/>
                    </a:lnTo>
                    <a:lnTo>
                      <a:pt x="254000" y="1899920"/>
                    </a:lnTo>
                    <a:lnTo>
                      <a:pt x="254000" y="1899920"/>
                    </a:lnTo>
                    <a:close/>
                    <a:moveTo>
                      <a:pt x="103199" y="1743169"/>
                    </a:moveTo>
                    <a:cubicBezTo>
                      <a:pt x="86878" y="1756345"/>
                      <a:pt x="84279" y="1780235"/>
                      <a:pt x="97382" y="1796615"/>
                    </a:cubicBezTo>
                    <a:cubicBezTo>
                      <a:pt x="110485" y="1812994"/>
                      <a:pt x="134363" y="1815701"/>
                      <a:pt x="150801" y="1802671"/>
                    </a:cubicBezTo>
                    <a:lnTo>
                      <a:pt x="2208201" y="156751"/>
                    </a:lnTo>
                    <a:cubicBezTo>
                      <a:pt x="2224522" y="143575"/>
                      <a:pt x="2227122" y="119685"/>
                      <a:pt x="2214018" y="103305"/>
                    </a:cubicBezTo>
                    <a:cubicBezTo>
                      <a:pt x="2200915" y="86926"/>
                      <a:pt x="2177037" y="84219"/>
                      <a:pt x="2160599" y="97249"/>
                    </a:cubicBezTo>
                    <a:close/>
                    <a:moveTo>
                      <a:pt x="2311400" y="254000"/>
                    </a:moveTo>
                    <a:lnTo>
                      <a:pt x="2311400" y="0"/>
                    </a:lnTo>
                    <a:lnTo>
                      <a:pt x="2311400" y="0"/>
                    </a:lnTo>
                    <a:lnTo>
                      <a:pt x="2057400" y="0"/>
                    </a:lnTo>
                    <a:lnTo>
                      <a:pt x="2057400" y="0"/>
                    </a:lnTo>
                    <a:lnTo>
                      <a:pt x="2057400" y="254000"/>
                    </a:lnTo>
                    <a:lnTo>
                      <a:pt x="2057400" y="254000"/>
                    </a:lnTo>
                    <a:lnTo>
                      <a:pt x="2311400" y="254000"/>
                    </a:lnTo>
                    <a:lnTo>
                      <a:pt x="2311400" y="2540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901700" y="6951778"/>
                <a:ext cx="2227717" cy="1404822"/>
              </a:xfrm>
              <a:custGeom>
                <a:rect b="b" l="l" r="r" t="t"/>
                <a:pathLst>
                  <a:path extrusionOk="0" h="1404822" w="2227717">
                    <a:moveTo>
                      <a:pt x="254000" y="1404822"/>
                    </a:moveTo>
                    <a:lnTo>
                      <a:pt x="254000" y="1150822"/>
                    </a:lnTo>
                    <a:lnTo>
                      <a:pt x="254000" y="1150822"/>
                    </a:lnTo>
                    <a:lnTo>
                      <a:pt x="0" y="1150822"/>
                    </a:lnTo>
                    <a:lnTo>
                      <a:pt x="0" y="1150822"/>
                    </a:lnTo>
                    <a:lnTo>
                      <a:pt x="0" y="1404822"/>
                    </a:lnTo>
                    <a:lnTo>
                      <a:pt x="0" y="1404822"/>
                    </a:lnTo>
                    <a:lnTo>
                      <a:pt x="254000" y="1404822"/>
                    </a:lnTo>
                    <a:lnTo>
                      <a:pt x="254000" y="1404822"/>
                    </a:lnTo>
                    <a:close/>
                    <a:moveTo>
                      <a:pt x="107398" y="1245152"/>
                    </a:moveTo>
                    <a:cubicBezTo>
                      <a:pt x="89452" y="1256021"/>
                      <a:pt x="83670" y="1279353"/>
                      <a:pt x="94465" y="1297343"/>
                    </a:cubicBezTo>
                    <a:cubicBezTo>
                      <a:pt x="105259" y="1315334"/>
                      <a:pt x="128567" y="1321212"/>
                      <a:pt x="146602" y="1310492"/>
                    </a:cubicBezTo>
                    <a:lnTo>
                      <a:pt x="2204002" y="76053"/>
                    </a:lnTo>
                    <a:cubicBezTo>
                      <a:pt x="2221940" y="65181"/>
                      <a:pt x="2227717" y="41854"/>
                      <a:pt x="2216925" y="23868"/>
                    </a:cubicBezTo>
                    <a:cubicBezTo>
                      <a:pt x="2206133" y="5881"/>
                      <a:pt x="2182832" y="0"/>
                      <a:pt x="2164798" y="10712"/>
                    </a:cubicBez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2959100" y="6129122"/>
                <a:ext cx="2227407" cy="993038"/>
              </a:xfrm>
              <a:custGeom>
                <a:rect b="b" l="l" r="r" t="t"/>
                <a:pathLst>
                  <a:path extrusionOk="0" h="993038" w="2227407">
                    <a:moveTo>
                      <a:pt x="254000" y="993038"/>
                    </a:moveTo>
                    <a:lnTo>
                      <a:pt x="254000" y="739038"/>
                    </a:lnTo>
                    <a:lnTo>
                      <a:pt x="254000" y="739038"/>
                    </a:lnTo>
                    <a:lnTo>
                      <a:pt x="0" y="739038"/>
                    </a:lnTo>
                    <a:lnTo>
                      <a:pt x="0" y="739038"/>
                    </a:lnTo>
                    <a:lnTo>
                      <a:pt x="0" y="993038"/>
                    </a:lnTo>
                    <a:lnTo>
                      <a:pt x="0" y="993038"/>
                    </a:lnTo>
                    <a:lnTo>
                      <a:pt x="254000" y="993038"/>
                    </a:lnTo>
                    <a:lnTo>
                      <a:pt x="254000" y="993038"/>
                    </a:lnTo>
                    <a:close/>
                    <a:moveTo>
                      <a:pt x="112850" y="830663"/>
                    </a:moveTo>
                    <a:cubicBezTo>
                      <a:pt x="93410" y="838540"/>
                      <a:pt x="83993" y="860650"/>
                      <a:pt x="91783" y="880125"/>
                    </a:cubicBezTo>
                    <a:cubicBezTo>
                      <a:pt x="99573" y="899600"/>
                      <a:pt x="121640" y="909116"/>
                      <a:pt x="141150" y="901413"/>
                    </a:cubicBezTo>
                    <a:lnTo>
                      <a:pt x="2198550" y="78453"/>
                    </a:lnTo>
                    <a:cubicBezTo>
                      <a:pt x="2217990" y="70576"/>
                      <a:pt x="2227407" y="48467"/>
                      <a:pt x="2219617" y="28991"/>
                    </a:cubicBezTo>
                    <a:cubicBezTo>
                      <a:pt x="2211827" y="9516"/>
                      <a:pt x="2189760" y="0"/>
                      <a:pt x="2170250" y="7703"/>
                    </a:cubicBez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5016500" y="4483499"/>
                <a:ext cx="2227121" cy="1815701"/>
              </a:xfrm>
              <a:custGeom>
                <a:rect b="b" l="l" r="r" t="t"/>
                <a:pathLst>
                  <a:path extrusionOk="0" h="1815701" w="2227121">
                    <a:moveTo>
                      <a:pt x="254000" y="1815701"/>
                    </a:moveTo>
                    <a:lnTo>
                      <a:pt x="254000" y="1561701"/>
                    </a:lnTo>
                    <a:lnTo>
                      <a:pt x="254000" y="1561701"/>
                    </a:lnTo>
                    <a:lnTo>
                      <a:pt x="0" y="1561701"/>
                    </a:lnTo>
                    <a:lnTo>
                      <a:pt x="0" y="1561701"/>
                    </a:lnTo>
                    <a:lnTo>
                      <a:pt x="0" y="1815701"/>
                    </a:lnTo>
                    <a:lnTo>
                      <a:pt x="0" y="1815701"/>
                    </a:lnTo>
                    <a:lnTo>
                      <a:pt x="254000" y="1815701"/>
                    </a:lnTo>
                    <a:lnTo>
                      <a:pt x="254000" y="1815701"/>
                    </a:lnTo>
                    <a:close/>
                    <a:moveTo>
                      <a:pt x="103199" y="1658950"/>
                    </a:moveTo>
                    <a:cubicBezTo>
                      <a:pt x="86878" y="1672126"/>
                      <a:pt x="84278" y="1696016"/>
                      <a:pt x="97382" y="1712396"/>
                    </a:cubicBezTo>
                    <a:cubicBezTo>
                      <a:pt x="110485" y="1728775"/>
                      <a:pt x="134363" y="1731482"/>
                      <a:pt x="150801" y="1718452"/>
                    </a:cubicBezTo>
                    <a:lnTo>
                      <a:pt x="2208201" y="72532"/>
                    </a:lnTo>
                    <a:cubicBezTo>
                      <a:pt x="2224522" y="59355"/>
                      <a:pt x="2227121" y="35466"/>
                      <a:pt x="2214018" y="19087"/>
                    </a:cubicBezTo>
                    <a:cubicBezTo>
                      <a:pt x="2200915" y="2707"/>
                      <a:pt x="2177037" y="0"/>
                      <a:pt x="2160599" y="13030"/>
                    </a:cubicBez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7073900" y="1930400"/>
                <a:ext cx="2311400" cy="2722880"/>
              </a:xfrm>
              <a:custGeom>
                <a:rect b="b" l="l" r="r" t="t"/>
                <a:pathLst>
                  <a:path extrusionOk="0" h="2722880" w="2311400">
                    <a:moveTo>
                      <a:pt x="254000" y="2722880"/>
                    </a:moveTo>
                    <a:lnTo>
                      <a:pt x="254000" y="2468880"/>
                    </a:lnTo>
                    <a:lnTo>
                      <a:pt x="254000" y="2468880"/>
                    </a:lnTo>
                    <a:lnTo>
                      <a:pt x="0" y="2468880"/>
                    </a:lnTo>
                    <a:lnTo>
                      <a:pt x="0" y="2468880"/>
                    </a:lnTo>
                    <a:lnTo>
                      <a:pt x="0" y="2722880"/>
                    </a:lnTo>
                    <a:lnTo>
                      <a:pt x="0" y="2722880"/>
                    </a:lnTo>
                    <a:lnTo>
                      <a:pt x="254000" y="2722880"/>
                    </a:lnTo>
                    <a:lnTo>
                      <a:pt x="254000" y="2722880"/>
                    </a:lnTo>
                    <a:close/>
                    <a:moveTo>
                      <a:pt x="97730" y="2571489"/>
                    </a:moveTo>
                    <a:cubicBezTo>
                      <a:pt x="84375" y="2587663"/>
                      <a:pt x="86604" y="2611591"/>
                      <a:pt x="102718" y="2625019"/>
                    </a:cubicBezTo>
                    <a:cubicBezTo>
                      <a:pt x="118832" y="2638447"/>
                      <a:pt x="142770" y="2636325"/>
                      <a:pt x="156270" y="2620271"/>
                    </a:cubicBezTo>
                    <a:lnTo>
                      <a:pt x="2213670" y="151391"/>
                    </a:lnTo>
                    <a:cubicBezTo>
                      <a:pt x="2227025" y="135217"/>
                      <a:pt x="2224796" y="111289"/>
                      <a:pt x="2208682" y="97861"/>
                    </a:cubicBezTo>
                    <a:cubicBezTo>
                      <a:pt x="2192568" y="84433"/>
                      <a:pt x="2168630" y="86555"/>
                      <a:pt x="2155130" y="102609"/>
                    </a:cubicBezTo>
                    <a:close/>
                    <a:moveTo>
                      <a:pt x="2311400" y="254000"/>
                    </a:moveTo>
                    <a:lnTo>
                      <a:pt x="2311400" y="0"/>
                    </a:lnTo>
                    <a:lnTo>
                      <a:pt x="2311400" y="0"/>
                    </a:lnTo>
                    <a:lnTo>
                      <a:pt x="2057400" y="0"/>
                    </a:lnTo>
                    <a:lnTo>
                      <a:pt x="2057400" y="0"/>
                    </a:lnTo>
                    <a:lnTo>
                      <a:pt x="2057400" y="254000"/>
                    </a:lnTo>
                    <a:lnTo>
                      <a:pt x="2057400" y="254000"/>
                    </a:lnTo>
                    <a:lnTo>
                      <a:pt x="2311400" y="254000"/>
                    </a:lnTo>
                    <a:lnTo>
                      <a:pt x="2311400" y="254000"/>
                    </a:ln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901700" y="8102600"/>
                <a:ext cx="2225707" cy="579862"/>
              </a:xfrm>
              <a:custGeom>
                <a:rect b="b" l="l" r="r" t="t"/>
                <a:pathLst>
                  <a:path extrusionOk="0" h="579862" w="2225707">
                    <a:moveTo>
                      <a:pt x="254000" y="254000"/>
                    </a:moveTo>
                    <a:lnTo>
                      <a:pt x="254000" y="0"/>
                    </a:lnTo>
                    <a:lnTo>
                      <a:pt x="2540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4000"/>
                    </a:lnTo>
                    <a:lnTo>
                      <a:pt x="0" y="254000"/>
                    </a:lnTo>
                    <a:lnTo>
                      <a:pt x="254000" y="254000"/>
                    </a:lnTo>
                    <a:lnTo>
                      <a:pt x="254000" y="254000"/>
                    </a:lnTo>
                    <a:close/>
                    <a:moveTo>
                      <a:pt x="134472" y="89639"/>
                    </a:moveTo>
                    <a:cubicBezTo>
                      <a:pt x="113885" y="85618"/>
                      <a:pt x="93920" y="98992"/>
                      <a:pt x="89806" y="119562"/>
                    </a:cubicBezTo>
                    <a:cubicBezTo>
                      <a:pt x="85693" y="140130"/>
                      <a:pt x="98978" y="160155"/>
                      <a:pt x="119528" y="164361"/>
                    </a:cubicBezTo>
                    <a:lnTo>
                      <a:pt x="2176928" y="575840"/>
                    </a:lnTo>
                    <a:cubicBezTo>
                      <a:pt x="2197515" y="579862"/>
                      <a:pt x="2217480" y="566487"/>
                      <a:pt x="2221593" y="545919"/>
                    </a:cubicBezTo>
                    <a:cubicBezTo>
                      <a:pt x="2225707" y="525350"/>
                      <a:pt x="2212422" y="505326"/>
                      <a:pt x="2191872" y="501120"/>
                    </a:cubicBez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2959100" y="8188218"/>
                <a:ext cx="2225708" cy="579862"/>
              </a:xfrm>
              <a:custGeom>
                <a:rect b="b" l="l" r="r" t="t"/>
                <a:pathLst>
                  <a:path extrusionOk="0" h="579862" w="2225708">
                    <a:moveTo>
                      <a:pt x="254000" y="579862"/>
                    </a:moveTo>
                    <a:lnTo>
                      <a:pt x="254000" y="325862"/>
                    </a:lnTo>
                    <a:lnTo>
                      <a:pt x="254000" y="325862"/>
                    </a:lnTo>
                    <a:lnTo>
                      <a:pt x="0" y="325862"/>
                    </a:lnTo>
                    <a:lnTo>
                      <a:pt x="0" y="325862"/>
                    </a:lnTo>
                    <a:lnTo>
                      <a:pt x="0" y="579862"/>
                    </a:lnTo>
                    <a:lnTo>
                      <a:pt x="0" y="579862"/>
                    </a:lnTo>
                    <a:lnTo>
                      <a:pt x="254000" y="579862"/>
                    </a:lnTo>
                    <a:lnTo>
                      <a:pt x="254000" y="579862"/>
                    </a:lnTo>
                    <a:close/>
                    <a:moveTo>
                      <a:pt x="119528" y="415502"/>
                    </a:moveTo>
                    <a:cubicBezTo>
                      <a:pt x="98978" y="419708"/>
                      <a:pt x="85693" y="439732"/>
                      <a:pt x="89807" y="460301"/>
                    </a:cubicBezTo>
                    <a:cubicBezTo>
                      <a:pt x="93920" y="480869"/>
                      <a:pt x="113885" y="494244"/>
                      <a:pt x="134472" y="490222"/>
                    </a:cubicBezTo>
                    <a:lnTo>
                      <a:pt x="2191872" y="78743"/>
                    </a:lnTo>
                    <a:cubicBezTo>
                      <a:pt x="2212422" y="74537"/>
                      <a:pt x="2225708" y="54512"/>
                      <a:pt x="2221594" y="33944"/>
                    </a:cubicBezTo>
                    <a:cubicBezTo>
                      <a:pt x="2217480" y="13374"/>
                      <a:pt x="2197515" y="0"/>
                      <a:pt x="2176928" y="4021"/>
                    </a:cubicBez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5016500" y="6951778"/>
                <a:ext cx="2227717" cy="1404822"/>
              </a:xfrm>
              <a:custGeom>
                <a:rect b="b" l="l" r="r" t="t"/>
                <a:pathLst>
                  <a:path extrusionOk="0" h="1404822" w="2227717">
                    <a:moveTo>
                      <a:pt x="254000" y="1404822"/>
                    </a:moveTo>
                    <a:lnTo>
                      <a:pt x="254000" y="1150822"/>
                    </a:lnTo>
                    <a:lnTo>
                      <a:pt x="254000" y="1150822"/>
                    </a:lnTo>
                    <a:lnTo>
                      <a:pt x="0" y="1150822"/>
                    </a:lnTo>
                    <a:lnTo>
                      <a:pt x="0" y="1150822"/>
                    </a:lnTo>
                    <a:lnTo>
                      <a:pt x="0" y="1404822"/>
                    </a:lnTo>
                    <a:lnTo>
                      <a:pt x="0" y="1404822"/>
                    </a:lnTo>
                    <a:lnTo>
                      <a:pt x="254000" y="1404822"/>
                    </a:lnTo>
                    <a:lnTo>
                      <a:pt x="254000" y="1404822"/>
                    </a:lnTo>
                    <a:close/>
                    <a:moveTo>
                      <a:pt x="107398" y="1245152"/>
                    </a:moveTo>
                    <a:cubicBezTo>
                      <a:pt x="89452" y="1256021"/>
                      <a:pt x="83670" y="1279353"/>
                      <a:pt x="94465" y="1297343"/>
                    </a:cubicBezTo>
                    <a:cubicBezTo>
                      <a:pt x="105259" y="1315334"/>
                      <a:pt x="128567" y="1321212"/>
                      <a:pt x="146602" y="1310492"/>
                    </a:cubicBezTo>
                    <a:lnTo>
                      <a:pt x="2204003" y="76053"/>
                    </a:lnTo>
                    <a:cubicBezTo>
                      <a:pt x="2221941" y="65181"/>
                      <a:pt x="2227717" y="41854"/>
                      <a:pt x="2216925" y="23868"/>
                    </a:cubicBezTo>
                    <a:cubicBezTo>
                      <a:pt x="2206133" y="5881"/>
                      <a:pt x="2182833" y="0"/>
                      <a:pt x="2164798" y="10712"/>
                    </a:cubicBez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7073900" y="6868160"/>
                <a:ext cx="2311400" cy="254000"/>
              </a:xfrm>
              <a:custGeom>
                <a:rect b="b" l="l" r="r" t="t"/>
                <a:pathLst>
                  <a:path extrusionOk="0" h="254000" w="2311400">
                    <a:moveTo>
                      <a:pt x="254000" y="254000"/>
                    </a:moveTo>
                    <a:lnTo>
                      <a:pt x="254000" y="0"/>
                    </a:lnTo>
                    <a:lnTo>
                      <a:pt x="2540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4000"/>
                    </a:lnTo>
                    <a:lnTo>
                      <a:pt x="0" y="254000"/>
                    </a:lnTo>
                    <a:lnTo>
                      <a:pt x="254000" y="254000"/>
                    </a:lnTo>
                    <a:lnTo>
                      <a:pt x="254000" y="254000"/>
                    </a:lnTo>
                    <a:close/>
                    <a:moveTo>
                      <a:pt x="127000" y="88900"/>
                    </a:moveTo>
                    <a:cubicBezTo>
                      <a:pt x="106025" y="88994"/>
                      <a:pt x="89070" y="106024"/>
                      <a:pt x="89070" y="127000"/>
                    </a:cubicBezTo>
                    <a:cubicBezTo>
                      <a:pt x="89070" y="147975"/>
                      <a:pt x="106025" y="165006"/>
                      <a:pt x="127000" y="165100"/>
                    </a:cubicBezTo>
                    <a:lnTo>
                      <a:pt x="2184400" y="165100"/>
                    </a:lnTo>
                    <a:cubicBezTo>
                      <a:pt x="2205375" y="165006"/>
                      <a:pt x="2222330" y="147975"/>
                      <a:pt x="2222330" y="127000"/>
                    </a:cubicBezTo>
                    <a:cubicBezTo>
                      <a:pt x="2222330" y="106024"/>
                      <a:pt x="2205375" y="88994"/>
                      <a:pt x="2184400" y="88900"/>
                    </a:cubicBezTo>
                    <a:close/>
                    <a:moveTo>
                      <a:pt x="2311400" y="254000"/>
                    </a:moveTo>
                    <a:lnTo>
                      <a:pt x="2311400" y="0"/>
                    </a:lnTo>
                    <a:lnTo>
                      <a:pt x="2311400" y="0"/>
                    </a:lnTo>
                    <a:lnTo>
                      <a:pt x="2057400" y="0"/>
                    </a:lnTo>
                    <a:lnTo>
                      <a:pt x="2057400" y="0"/>
                    </a:lnTo>
                    <a:lnTo>
                      <a:pt x="2057400" y="254000"/>
                    </a:lnTo>
                    <a:lnTo>
                      <a:pt x="2057400" y="254000"/>
                    </a:lnTo>
                    <a:lnTo>
                      <a:pt x="2311400" y="254000"/>
                    </a:lnTo>
                    <a:lnTo>
                      <a:pt x="2311400" y="2540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14" name="Google Shape;3514;p34"/>
          <p:cNvGrpSpPr/>
          <p:nvPr/>
        </p:nvGrpSpPr>
        <p:grpSpPr>
          <a:xfrm>
            <a:off x="658267" y="277361"/>
            <a:ext cx="6995409" cy="6088976"/>
            <a:chOff x="0" y="-47625"/>
            <a:chExt cx="1842412" cy="1603681"/>
          </a:xfrm>
        </p:grpSpPr>
        <p:sp>
          <p:nvSpPr>
            <p:cNvPr id="3515" name="Google Shape;3515;p34"/>
            <p:cNvSpPr/>
            <p:nvPr/>
          </p:nvSpPr>
          <p:spPr>
            <a:xfrm>
              <a:off x="0" y="0"/>
              <a:ext cx="1842412" cy="1556056"/>
            </a:xfrm>
            <a:custGeom>
              <a:rect b="b" l="l" r="r" t="t"/>
              <a:pathLst>
                <a:path extrusionOk="0" h="1556056" w="1842412">
                  <a:moveTo>
                    <a:pt x="0" y="0"/>
                  </a:moveTo>
                  <a:lnTo>
                    <a:pt x="1842412" y="0"/>
                  </a:lnTo>
                  <a:lnTo>
                    <a:pt x="1842412" y="1556056"/>
                  </a:lnTo>
                  <a:lnTo>
                    <a:pt x="0" y="1556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16" name="Google Shape;3516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7" name="Google Shape;3517;p34"/>
          <p:cNvGrpSpPr/>
          <p:nvPr/>
        </p:nvGrpSpPr>
        <p:grpSpPr>
          <a:xfrm>
            <a:off x="658267" y="6622613"/>
            <a:ext cx="3211583" cy="3329728"/>
            <a:chOff x="0" y="-47625"/>
            <a:chExt cx="1130150" cy="1171726"/>
          </a:xfrm>
        </p:grpSpPr>
        <p:sp>
          <p:nvSpPr>
            <p:cNvPr id="3518" name="Google Shape;3518;p34"/>
            <p:cNvSpPr/>
            <p:nvPr/>
          </p:nvSpPr>
          <p:spPr>
            <a:xfrm>
              <a:off x="0" y="0"/>
              <a:ext cx="1130150" cy="1124101"/>
            </a:xfrm>
            <a:custGeom>
              <a:rect b="b" l="l" r="r" t="t"/>
              <a:pathLst>
                <a:path extrusionOk="0" h="1124101" w="1130150">
                  <a:moveTo>
                    <a:pt x="0" y="0"/>
                  </a:moveTo>
                  <a:lnTo>
                    <a:pt x="1130150" y="0"/>
                  </a:lnTo>
                  <a:lnTo>
                    <a:pt x="1130150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19" name="Google Shape;3519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0" name="Google Shape;3520;p34"/>
          <p:cNvGrpSpPr/>
          <p:nvPr/>
        </p:nvGrpSpPr>
        <p:grpSpPr>
          <a:xfrm>
            <a:off x="4415877" y="6622613"/>
            <a:ext cx="3211583" cy="3329728"/>
            <a:chOff x="0" y="-47625"/>
            <a:chExt cx="1130150" cy="1171726"/>
          </a:xfrm>
        </p:grpSpPr>
        <p:sp>
          <p:nvSpPr>
            <p:cNvPr id="3521" name="Google Shape;3521;p34"/>
            <p:cNvSpPr/>
            <p:nvPr/>
          </p:nvSpPr>
          <p:spPr>
            <a:xfrm>
              <a:off x="0" y="0"/>
              <a:ext cx="1130150" cy="1124101"/>
            </a:xfrm>
            <a:custGeom>
              <a:rect b="b" l="l" r="r" t="t"/>
              <a:pathLst>
                <a:path extrusionOk="0" h="1124101" w="1130150">
                  <a:moveTo>
                    <a:pt x="0" y="0"/>
                  </a:moveTo>
                  <a:lnTo>
                    <a:pt x="1130150" y="0"/>
                  </a:lnTo>
                  <a:lnTo>
                    <a:pt x="1130150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22" name="Google Shape;3522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3" name="Google Shape;35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860" y="6960298"/>
            <a:ext cx="2698396" cy="278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Google Shape;352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894557">
            <a:off x="4596489" y="7655512"/>
            <a:ext cx="2850360" cy="1399267"/>
          </a:xfrm>
          <a:prstGeom prst="rect">
            <a:avLst/>
          </a:prstGeom>
          <a:noFill/>
          <a:ln>
            <a:noFill/>
          </a:ln>
        </p:spPr>
      </p:pic>
      <p:sp>
        <p:nvSpPr>
          <p:cNvPr id="3525" name="Google Shape;3525;p34"/>
          <p:cNvSpPr txBox="1"/>
          <p:nvPr/>
        </p:nvSpPr>
        <p:spPr>
          <a:xfrm>
            <a:off x="1028700" y="1019175"/>
            <a:ext cx="6342167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ANALYSIS OF THE RESULTS</a:t>
            </a:r>
            <a:endParaRPr/>
          </a:p>
        </p:txBody>
      </p:sp>
      <p:sp>
        <p:nvSpPr>
          <p:cNvPr id="3526" name="Google Shape;3526;p34"/>
          <p:cNvSpPr txBox="1"/>
          <p:nvPr/>
        </p:nvSpPr>
        <p:spPr>
          <a:xfrm>
            <a:off x="1028700" y="4094480"/>
            <a:ext cx="5887034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Discuss the results of the research. </a:t>
            </a:r>
            <a:endParaRPr/>
          </a:p>
        </p:txBody>
      </p:sp>
      <p:grpSp>
        <p:nvGrpSpPr>
          <p:cNvPr id="3527" name="Google Shape;3527;p34"/>
          <p:cNvGrpSpPr/>
          <p:nvPr/>
        </p:nvGrpSpPr>
        <p:grpSpPr>
          <a:xfrm>
            <a:off x="1057275" y="3619570"/>
            <a:ext cx="186308" cy="197224"/>
            <a:chOff x="0" y="-47625"/>
            <a:chExt cx="812800" cy="860425"/>
          </a:xfrm>
        </p:grpSpPr>
        <p:sp>
          <p:nvSpPr>
            <p:cNvPr id="3528" name="Google Shape;3528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29" name="Google Shape;3529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0" name="Google Shape;3530;p34"/>
          <p:cNvGrpSpPr/>
          <p:nvPr/>
        </p:nvGrpSpPr>
        <p:grpSpPr>
          <a:xfrm>
            <a:off x="1450035" y="3619570"/>
            <a:ext cx="186308" cy="197224"/>
            <a:chOff x="0" y="-47625"/>
            <a:chExt cx="812800" cy="860425"/>
          </a:xfrm>
        </p:grpSpPr>
        <p:sp>
          <p:nvSpPr>
            <p:cNvPr id="3531" name="Google Shape;3531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32" name="Google Shape;3532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3" name="Google Shape;3533;p34"/>
          <p:cNvGrpSpPr/>
          <p:nvPr/>
        </p:nvGrpSpPr>
        <p:grpSpPr>
          <a:xfrm>
            <a:off x="1842796" y="3619570"/>
            <a:ext cx="186308" cy="197224"/>
            <a:chOff x="0" y="-47625"/>
            <a:chExt cx="812800" cy="860425"/>
          </a:xfrm>
        </p:grpSpPr>
        <p:sp>
          <p:nvSpPr>
            <p:cNvPr id="3534" name="Google Shape;3534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35" name="Google Shape;3535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0" name="Google Shape;3540;p35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1" name="Google Shape;3541;p35"/>
          <p:cNvGrpSpPr/>
          <p:nvPr/>
        </p:nvGrpSpPr>
        <p:grpSpPr>
          <a:xfrm>
            <a:off x="680215" y="277361"/>
            <a:ext cx="16927571" cy="3266928"/>
            <a:chOff x="0" y="-47625"/>
            <a:chExt cx="4458290" cy="860425"/>
          </a:xfrm>
        </p:grpSpPr>
        <p:sp>
          <p:nvSpPr>
            <p:cNvPr id="3542" name="Google Shape;3542;p35"/>
            <p:cNvSpPr/>
            <p:nvPr/>
          </p:nvSpPr>
          <p:spPr>
            <a:xfrm>
              <a:off x="0" y="0"/>
              <a:ext cx="4458290" cy="568029"/>
            </a:xfrm>
            <a:custGeom>
              <a:rect b="b" l="l" r="r" t="t"/>
              <a:pathLst>
                <a:path extrusionOk="0" h="568029" w="4458290">
                  <a:moveTo>
                    <a:pt x="0" y="0"/>
                  </a:moveTo>
                  <a:lnTo>
                    <a:pt x="4458290" y="0"/>
                  </a:lnTo>
                  <a:lnTo>
                    <a:pt x="4458290" y="568029"/>
                  </a:lnTo>
                  <a:lnTo>
                    <a:pt x="0" y="568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43" name="Google Shape;3543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4" name="Google Shape;3544;p35"/>
          <p:cNvSpPr txBox="1"/>
          <p:nvPr/>
        </p:nvSpPr>
        <p:spPr>
          <a:xfrm>
            <a:off x="1028700" y="841230"/>
            <a:ext cx="16230600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METHODOLOGY</a:t>
            </a:r>
            <a:endParaRPr/>
          </a:p>
        </p:txBody>
      </p:sp>
      <p:grpSp>
        <p:nvGrpSpPr>
          <p:cNvPr id="3545" name="Google Shape;3545;p35"/>
          <p:cNvGrpSpPr/>
          <p:nvPr/>
        </p:nvGrpSpPr>
        <p:grpSpPr>
          <a:xfrm>
            <a:off x="7954249" y="3894587"/>
            <a:ext cx="4329012" cy="4430477"/>
            <a:chOff x="0" y="-19050"/>
            <a:chExt cx="812800" cy="831850"/>
          </a:xfrm>
        </p:grpSpPr>
        <p:sp>
          <p:nvSpPr>
            <p:cNvPr id="3546" name="Google Shape;3546;p35"/>
            <p:cNvSpPr/>
            <p:nvPr/>
          </p:nvSpPr>
          <p:spPr>
            <a:xfrm>
              <a:off x="0" y="0"/>
              <a:ext cx="466811" cy="170908"/>
            </a:xfrm>
            <a:custGeom>
              <a:rect b="b" l="l" r="r" t="t"/>
              <a:pathLst>
                <a:path extrusionOk="0" h="170908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8FB1F8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47" name="Google Shape;3547;p3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48" name="Google Shape;3548;p35"/>
          <p:cNvGrpSpPr/>
          <p:nvPr/>
        </p:nvGrpSpPr>
        <p:grpSpPr>
          <a:xfrm>
            <a:off x="680215" y="2896100"/>
            <a:ext cx="16927571" cy="6788038"/>
            <a:chOff x="0" y="-47625"/>
            <a:chExt cx="4458290" cy="1787796"/>
          </a:xfrm>
        </p:grpSpPr>
        <p:sp>
          <p:nvSpPr>
            <p:cNvPr id="3549" name="Google Shape;3549;p35"/>
            <p:cNvSpPr/>
            <p:nvPr/>
          </p:nvSpPr>
          <p:spPr>
            <a:xfrm>
              <a:off x="0" y="0"/>
              <a:ext cx="4458290" cy="1740171"/>
            </a:xfrm>
            <a:custGeom>
              <a:rect b="b" l="l" r="r" t="t"/>
              <a:pathLst>
                <a:path extrusionOk="0" h="1740171" w="4458290">
                  <a:moveTo>
                    <a:pt x="0" y="0"/>
                  </a:moveTo>
                  <a:lnTo>
                    <a:pt x="4458290" y="0"/>
                  </a:lnTo>
                  <a:lnTo>
                    <a:pt x="4458290" y="1740171"/>
                  </a:lnTo>
                  <a:lnTo>
                    <a:pt x="0" y="17401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50" name="Google Shape;3550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1" name="Google Shape;3551;p35"/>
          <p:cNvGrpSpPr/>
          <p:nvPr/>
        </p:nvGrpSpPr>
        <p:grpSpPr>
          <a:xfrm>
            <a:off x="3141829" y="3837567"/>
            <a:ext cx="4329012" cy="4430477"/>
            <a:chOff x="-175967" y="-328375"/>
            <a:chExt cx="812800" cy="831850"/>
          </a:xfrm>
        </p:grpSpPr>
        <p:sp>
          <p:nvSpPr>
            <p:cNvPr id="3552" name="Google Shape;3552;p35"/>
            <p:cNvSpPr/>
            <p:nvPr/>
          </p:nvSpPr>
          <p:spPr>
            <a:xfrm>
              <a:off x="0" y="0"/>
              <a:ext cx="466811" cy="170908"/>
            </a:xfrm>
            <a:custGeom>
              <a:rect b="b" l="l" r="r" t="t"/>
              <a:pathLst>
                <a:path extrusionOk="0" h="170908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ACE2E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53" name="Google Shape;3553;p35"/>
            <p:cNvSpPr txBox="1"/>
            <p:nvPr/>
          </p:nvSpPr>
          <p:spPr>
            <a:xfrm>
              <a:off x="-175967" y="-328375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54" name="Google Shape;3554;p35"/>
          <p:cNvGrpSpPr/>
          <p:nvPr/>
        </p:nvGrpSpPr>
        <p:grpSpPr>
          <a:xfrm>
            <a:off x="7067919" y="2259538"/>
            <a:ext cx="6875721" cy="4430477"/>
            <a:chOff x="-824150" y="-624660"/>
            <a:chExt cx="1290961" cy="831850"/>
          </a:xfrm>
        </p:grpSpPr>
        <p:sp>
          <p:nvSpPr>
            <p:cNvPr id="3555" name="Google Shape;3555;p35"/>
            <p:cNvSpPr/>
            <p:nvPr/>
          </p:nvSpPr>
          <p:spPr>
            <a:xfrm>
              <a:off x="0" y="0"/>
              <a:ext cx="466811" cy="170908"/>
            </a:xfrm>
            <a:custGeom>
              <a:rect b="b" l="l" r="r" t="t"/>
              <a:pathLst>
                <a:path extrusionOk="0" h="170908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ACE2E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56" name="Google Shape;3556;p35"/>
            <p:cNvSpPr txBox="1"/>
            <p:nvPr/>
          </p:nvSpPr>
          <p:spPr>
            <a:xfrm>
              <a:off x="-824150" y="-62466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57" name="Google Shape;3557;p35"/>
          <p:cNvGrpSpPr/>
          <p:nvPr/>
        </p:nvGrpSpPr>
        <p:grpSpPr>
          <a:xfrm>
            <a:off x="1724955" y="5419258"/>
            <a:ext cx="4329012" cy="4430477"/>
            <a:chOff x="-171426" y="-329998"/>
            <a:chExt cx="812800" cy="831850"/>
          </a:xfrm>
        </p:grpSpPr>
        <p:sp>
          <p:nvSpPr>
            <p:cNvPr id="3558" name="Google Shape;3558;p35"/>
            <p:cNvSpPr/>
            <p:nvPr/>
          </p:nvSpPr>
          <p:spPr>
            <a:xfrm>
              <a:off x="0" y="0"/>
              <a:ext cx="466811" cy="170908"/>
            </a:xfrm>
            <a:custGeom>
              <a:rect b="b" l="l" r="r" t="t"/>
              <a:pathLst>
                <a:path extrusionOk="0" h="170908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59" name="Google Shape;3559;p35"/>
            <p:cNvSpPr txBox="1"/>
            <p:nvPr/>
          </p:nvSpPr>
          <p:spPr>
            <a:xfrm>
              <a:off x="-171426" y="-329998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60" name="Google Shape;3560;p35"/>
          <p:cNvGrpSpPr/>
          <p:nvPr/>
        </p:nvGrpSpPr>
        <p:grpSpPr>
          <a:xfrm>
            <a:off x="6461748" y="3817331"/>
            <a:ext cx="8412792" cy="4430477"/>
            <a:chOff x="0" y="-630770"/>
            <a:chExt cx="1579556" cy="831850"/>
          </a:xfrm>
        </p:grpSpPr>
        <p:sp>
          <p:nvSpPr>
            <p:cNvPr id="3561" name="Google Shape;3561;p35"/>
            <p:cNvSpPr/>
            <p:nvPr/>
          </p:nvSpPr>
          <p:spPr>
            <a:xfrm>
              <a:off x="0" y="0"/>
              <a:ext cx="466811" cy="170908"/>
            </a:xfrm>
            <a:custGeom>
              <a:rect b="b" l="l" r="r" t="t"/>
              <a:pathLst>
                <a:path extrusionOk="0" h="170908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62" name="Google Shape;3562;p35"/>
            <p:cNvSpPr txBox="1"/>
            <p:nvPr/>
          </p:nvSpPr>
          <p:spPr>
            <a:xfrm>
              <a:off x="766756" y="-63077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63" name="Google Shape;3563;p35"/>
          <p:cNvGrpSpPr/>
          <p:nvPr/>
        </p:nvGrpSpPr>
        <p:grpSpPr>
          <a:xfrm>
            <a:off x="9112568" y="5395600"/>
            <a:ext cx="4329012" cy="4430477"/>
            <a:chOff x="-172078" y="-334440"/>
            <a:chExt cx="812800" cy="831850"/>
          </a:xfrm>
        </p:grpSpPr>
        <p:sp>
          <p:nvSpPr>
            <p:cNvPr id="3564" name="Google Shape;3564;p35"/>
            <p:cNvSpPr/>
            <p:nvPr/>
          </p:nvSpPr>
          <p:spPr>
            <a:xfrm>
              <a:off x="0" y="0"/>
              <a:ext cx="466811" cy="170908"/>
            </a:xfrm>
            <a:custGeom>
              <a:rect b="b" l="l" r="r" t="t"/>
              <a:pathLst>
                <a:path extrusionOk="0" h="170908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65" name="Google Shape;3565;p35"/>
            <p:cNvSpPr txBox="1"/>
            <p:nvPr/>
          </p:nvSpPr>
          <p:spPr>
            <a:xfrm>
              <a:off x="-172078" y="-33444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grpSp>
        <p:nvGrpSpPr>
          <p:cNvPr id="3566" name="Google Shape;3566;p35"/>
          <p:cNvGrpSpPr/>
          <p:nvPr/>
        </p:nvGrpSpPr>
        <p:grpSpPr>
          <a:xfrm>
            <a:off x="5589405" y="5419258"/>
            <a:ext cx="10780433" cy="4430477"/>
            <a:chOff x="-1557285" y="-329998"/>
            <a:chExt cx="2024096" cy="831850"/>
          </a:xfrm>
        </p:grpSpPr>
        <p:sp>
          <p:nvSpPr>
            <p:cNvPr id="3567" name="Google Shape;3567;p35"/>
            <p:cNvSpPr/>
            <p:nvPr/>
          </p:nvSpPr>
          <p:spPr>
            <a:xfrm>
              <a:off x="0" y="0"/>
              <a:ext cx="466811" cy="170908"/>
            </a:xfrm>
            <a:custGeom>
              <a:rect b="b" l="l" r="r" t="t"/>
              <a:pathLst>
                <a:path extrusionOk="0" h="170908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68" name="Google Shape;3568;p35"/>
            <p:cNvSpPr txBox="1"/>
            <p:nvPr/>
          </p:nvSpPr>
          <p:spPr>
            <a:xfrm>
              <a:off x="-1557285" y="-329998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Add a topic</a:t>
              </a:r>
              <a:endParaRPr/>
            </a:p>
          </p:txBody>
        </p:sp>
      </p:grpSp>
      <p:cxnSp>
        <p:nvCxnSpPr>
          <p:cNvPr id="3569" name="Google Shape;3569;p35"/>
          <p:cNvCxnSpPr/>
          <p:nvPr/>
        </p:nvCxnSpPr>
        <p:spPr>
          <a:xfrm rot="10800000">
            <a:off x="5305600" y="5214612"/>
            <a:ext cx="7404435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0" name="Google Shape;3570;p35"/>
          <p:cNvCxnSpPr/>
          <p:nvPr/>
        </p:nvCxnSpPr>
        <p:spPr>
          <a:xfrm rot="-5445127">
            <a:off x="9051214" y="5050937"/>
            <a:ext cx="308326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1" name="Google Shape;3571;p35"/>
          <p:cNvCxnSpPr/>
          <p:nvPr/>
        </p:nvCxnSpPr>
        <p:spPr>
          <a:xfrm rot="-5400000">
            <a:off x="12524087" y="5400561"/>
            <a:ext cx="352848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2" name="Google Shape;3572;p35"/>
          <p:cNvCxnSpPr/>
          <p:nvPr/>
        </p:nvCxnSpPr>
        <p:spPr>
          <a:xfrm rot="-5468555">
            <a:off x="5142031" y="5400406"/>
            <a:ext cx="353229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3" name="Google Shape;3573;p35"/>
          <p:cNvCxnSpPr/>
          <p:nvPr/>
        </p:nvCxnSpPr>
        <p:spPr>
          <a:xfrm rot="10800000">
            <a:off x="4098088" y="6864776"/>
            <a:ext cx="2739325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4" name="Google Shape;3574;p35"/>
          <p:cNvCxnSpPr/>
          <p:nvPr/>
        </p:nvCxnSpPr>
        <p:spPr>
          <a:xfrm rot="-5400000">
            <a:off x="5128642" y="6680775"/>
            <a:ext cx="387051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5" name="Google Shape;3575;p35"/>
          <p:cNvCxnSpPr/>
          <p:nvPr/>
        </p:nvCxnSpPr>
        <p:spPr>
          <a:xfrm rot="-5512041">
            <a:off x="6686498" y="7020375"/>
            <a:ext cx="292305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6" name="Google Shape;3576;p35"/>
          <p:cNvCxnSpPr/>
          <p:nvPr/>
        </p:nvCxnSpPr>
        <p:spPr>
          <a:xfrm rot="-5400000">
            <a:off x="3932529" y="7011285"/>
            <a:ext cx="312069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7" name="Google Shape;3577;p35"/>
          <p:cNvCxnSpPr/>
          <p:nvPr/>
        </p:nvCxnSpPr>
        <p:spPr>
          <a:xfrm rot="10800000">
            <a:off x="11476432" y="6861459"/>
            <a:ext cx="2739325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8" name="Google Shape;3578;p35"/>
          <p:cNvCxnSpPr/>
          <p:nvPr/>
        </p:nvCxnSpPr>
        <p:spPr>
          <a:xfrm rot="-5400000">
            <a:off x="12508644" y="6679117"/>
            <a:ext cx="383735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9" name="Google Shape;3579;p35"/>
          <p:cNvCxnSpPr/>
          <p:nvPr/>
        </p:nvCxnSpPr>
        <p:spPr>
          <a:xfrm rot="-5512041">
            <a:off x="14064842" y="7017059"/>
            <a:ext cx="292305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0" name="Google Shape;3580;p35"/>
          <p:cNvCxnSpPr/>
          <p:nvPr/>
        </p:nvCxnSpPr>
        <p:spPr>
          <a:xfrm rot="-5400000">
            <a:off x="11310872" y="7007969"/>
            <a:ext cx="312069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81" name="Google Shape;3581;p35"/>
          <p:cNvGrpSpPr/>
          <p:nvPr/>
        </p:nvGrpSpPr>
        <p:grpSpPr>
          <a:xfrm>
            <a:off x="16635225" y="-1310161"/>
            <a:ext cx="2804222" cy="2610419"/>
            <a:chOff x="0" y="-13206"/>
            <a:chExt cx="3738963" cy="3480559"/>
          </a:xfrm>
        </p:grpSpPr>
        <p:grpSp>
          <p:nvGrpSpPr>
            <p:cNvPr id="3582" name="Google Shape;3582;p35"/>
            <p:cNvGrpSpPr/>
            <p:nvPr/>
          </p:nvGrpSpPr>
          <p:grpSpPr>
            <a:xfrm>
              <a:off x="0" y="-13206"/>
              <a:ext cx="225378" cy="238584"/>
              <a:chOff x="0" y="-47625"/>
              <a:chExt cx="812800" cy="860425"/>
            </a:xfrm>
          </p:grpSpPr>
          <p:sp>
            <p:nvSpPr>
              <p:cNvPr id="3583" name="Google Shape;358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84" name="Google Shape;358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5" name="Google Shape;3585;p35"/>
            <p:cNvGrpSpPr/>
            <p:nvPr/>
          </p:nvGrpSpPr>
          <p:grpSpPr>
            <a:xfrm>
              <a:off x="0" y="636923"/>
              <a:ext cx="225378" cy="238584"/>
              <a:chOff x="0" y="-47625"/>
              <a:chExt cx="812800" cy="860425"/>
            </a:xfrm>
          </p:grpSpPr>
          <p:sp>
            <p:nvSpPr>
              <p:cNvPr id="3586" name="Google Shape;358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87" name="Google Shape;358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8" name="Google Shape;3588;p35"/>
            <p:cNvGrpSpPr/>
            <p:nvPr/>
          </p:nvGrpSpPr>
          <p:grpSpPr>
            <a:xfrm>
              <a:off x="878396" y="-13206"/>
              <a:ext cx="225378" cy="238584"/>
              <a:chOff x="0" y="-47625"/>
              <a:chExt cx="812800" cy="860425"/>
            </a:xfrm>
          </p:grpSpPr>
          <p:sp>
            <p:nvSpPr>
              <p:cNvPr id="3589" name="Google Shape;358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0" name="Google Shape;359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1" name="Google Shape;3591;p35"/>
            <p:cNvGrpSpPr/>
            <p:nvPr/>
          </p:nvGrpSpPr>
          <p:grpSpPr>
            <a:xfrm>
              <a:off x="878396" y="636923"/>
              <a:ext cx="225378" cy="238584"/>
              <a:chOff x="0" y="-47625"/>
              <a:chExt cx="812800" cy="860425"/>
            </a:xfrm>
          </p:grpSpPr>
          <p:sp>
            <p:nvSpPr>
              <p:cNvPr id="3592" name="Google Shape;359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3" name="Google Shape;359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4" name="Google Shape;3594;p35"/>
            <p:cNvGrpSpPr/>
            <p:nvPr/>
          </p:nvGrpSpPr>
          <p:grpSpPr>
            <a:xfrm>
              <a:off x="1756792" y="-13206"/>
              <a:ext cx="225378" cy="238584"/>
              <a:chOff x="0" y="-47625"/>
              <a:chExt cx="812800" cy="860425"/>
            </a:xfrm>
          </p:grpSpPr>
          <p:sp>
            <p:nvSpPr>
              <p:cNvPr id="3595" name="Google Shape;359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6" name="Google Shape;359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7" name="Google Shape;3597;p35"/>
            <p:cNvGrpSpPr/>
            <p:nvPr/>
          </p:nvGrpSpPr>
          <p:grpSpPr>
            <a:xfrm>
              <a:off x="1756792" y="636923"/>
              <a:ext cx="225378" cy="238584"/>
              <a:chOff x="0" y="-47625"/>
              <a:chExt cx="812800" cy="860425"/>
            </a:xfrm>
          </p:grpSpPr>
          <p:sp>
            <p:nvSpPr>
              <p:cNvPr id="3598" name="Google Shape;359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9" name="Google Shape;359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0" name="Google Shape;3600;p35"/>
            <p:cNvGrpSpPr/>
            <p:nvPr/>
          </p:nvGrpSpPr>
          <p:grpSpPr>
            <a:xfrm>
              <a:off x="2635189" y="-13206"/>
              <a:ext cx="225378" cy="238584"/>
              <a:chOff x="0" y="-47625"/>
              <a:chExt cx="812800" cy="860425"/>
            </a:xfrm>
          </p:grpSpPr>
          <p:sp>
            <p:nvSpPr>
              <p:cNvPr id="3601" name="Google Shape;360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2" name="Google Shape;360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3" name="Google Shape;3603;p35"/>
            <p:cNvGrpSpPr/>
            <p:nvPr/>
          </p:nvGrpSpPr>
          <p:grpSpPr>
            <a:xfrm>
              <a:off x="2635189" y="636923"/>
              <a:ext cx="225378" cy="238584"/>
              <a:chOff x="0" y="-47625"/>
              <a:chExt cx="812800" cy="860425"/>
            </a:xfrm>
          </p:grpSpPr>
          <p:sp>
            <p:nvSpPr>
              <p:cNvPr id="3604" name="Google Shape;360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5" name="Google Shape;360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6" name="Google Shape;3606;p35"/>
            <p:cNvGrpSpPr/>
            <p:nvPr/>
          </p:nvGrpSpPr>
          <p:grpSpPr>
            <a:xfrm>
              <a:off x="3513585" y="-13206"/>
              <a:ext cx="225378" cy="238584"/>
              <a:chOff x="0" y="-47625"/>
              <a:chExt cx="812800" cy="860425"/>
            </a:xfrm>
          </p:grpSpPr>
          <p:sp>
            <p:nvSpPr>
              <p:cNvPr id="3607" name="Google Shape;360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8" name="Google Shape;360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9" name="Google Shape;3609;p35"/>
            <p:cNvGrpSpPr/>
            <p:nvPr/>
          </p:nvGrpSpPr>
          <p:grpSpPr>
            <a:xfrm>
              <a:off x="3513585" y="636923"/>
              <a:ext cx="225378" cy="238584"/>
              <a:chOff x="0" y="-47625"/>
              <a:chExt cx="812800" cy="860425"/>
            </a:xfrm>
          </p:grpSpPr>
          <p:sp>
            <p:nvSpPr>
              <p:cNvPr id="3610" name="Google Shape;361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11" name="Google Shape;361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2" name="Google Shape;3612;p35"/>
            <p:cNvGrpSpPr/>
            <p:nvPr/>
          </p:nvGrpSpPr>
          <p:grpSpPr>
            <a:xfrm>
              <a:off x="0" y="1284884"/>
              <a:ext cx="225378" cy="238584"/>
              <a:chOff x="0" y="-47625"/>
              <a:chExt cx="812800" cy="860425"/>
            </a:xfrm>
          </p:grpSpPr>
          <p:sp>
            <p:nvSpPr>
              <p:cNvPr id="3613" name="Google Shape;361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14" name="Google Shape;361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5" name="Google Shape;3615;p35"/>
            <p:cNvGrpSpPr/>
            <p:nvPr/>
          </p:nvGrpSpPr>
          <p:grpSpPr>
            <a:xfrm>
              <a:off x="878396" y="1284884"/>
              <a:ext cx="225378" cy="238584"/>
              <a:chOff x="0" y="-47625"/>
              <a:chExt cx="812800" cy="860425"/>
            </a:xfrm>
          </p:grpSpPr>
          <p:sp>
            <p:nvSpPr>
              <p:cNvPr id="3616" name="Google Shape;361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17" name="Google Shape;361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8" name="Google Shape;3618;p35"/>
            <p:cNvGrpSpPr/>
            <p:nvPr/>
          </p:nvGrpSpPr>
          <p:grpSpPr>
            <a:xfrm>
              <a:off x="1756792" y="1284884"/>
              <a:ext cx="225378" cy="238584"/>
              <a:chOff x="0" y="-47625"/>
              <a:chExt cx="812800" cy="860425"/>
            </a:xfrm>
          </p:grpSpPr>
          <p:sp>
            <p:nvSpPr>
              <p:cNvPr id="3619" name="Google Shape;361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0" name="Google Shape;362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1" name="Google Shape;3621;p35"/>
            <p:cNvGrpSpPr/>
            <p:nvPr/>
          </p:nvGrpSpPr>
          <p:grpSpPr>
            <a:xfrm>
              <a:off x="2635189" y="1284884"/>
              <a:ext cx="225378" cy="238584"/>
              <a:chOff x="0" y="-47625"/>
              <a:chExt cx="812800" cy="860425"/>
            </a:xfrm>
          </p:grpSpPr>
          <p:sp>
            <p:nvSpPr>
              <p:cNvPr id="3622" name="Google Shape;362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3" name="Google Shape;362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4" name="Google Shape;3624;p35"/>
            <p:cNvGrpSpPr/>
            <p:nvPr/>
          </p:nvGrpSpPr>
          <p:grpSpPr>
            <a:xfrm>
              <a:off x="3513585" y="1284884"/>
              <a:ext cx="225378" cy="238584"/>
              <a:chOff x="0" y="-47625"/>
              <a:chExt cx="812800" cy="860425"/>
            </a:xfrm>
          </p:grpSpPr>
          <p:sp>
            <p:nvSpPr>
              <p:cNvPr id="3625" name="Google Shape;362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6" name="Google Shape;362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7" name="Google Shape;3627;p35"/>
            <p:cNvGrpSpPr/>
            <p:nvPr/>
          </p:nvGrpSpPr>
          <p:grpSpPr>
            <a:xfrm>
              <a:off x="0" y="1932846"/>
              <a:ext cx="225378" cy="238584"/>
              <a:chOff x="0" y="-47625"/>
              <a:chExt cx="812800" cy="860425"/>
            </a:xfrm>
          </p:grpSpPr>
          <p:sp>
            <p:nvSpPr>
              <p:cNvPr id="3628" name="Google Shape;362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9" name="Google Shape;362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0" name="Google Shape;3630;p35"/>
            <p:cNvGrpSpPr/>
            <p:nvPr/>
          </p:nvGrpSpPr>
          <p:grpSpPr>
            <a:xfrm>
              <a:off x="878396" y="1932846"/>
              <a:ext cx="225378" cy="238584"/>
              <a:chOff x="0" y="-47625"/>
              <a:chExt cx="812800" cy="860425"/>
            </a:xfrm>
          </p:grpSpPr>
          <p:sp>
            <p:nvSpPr>
              <p:cNvPr id="3631" name="Google Shape;363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2" name="Google Shape;363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3" name="Google Shape;3633;p35"/>
            <p:cNvGrpSpPr/>
            <p:nvPr/>
          </p:nvGrpSpPr>
          <p:grpSpPr>
            <a:xfrm>
              <a:off x="1756792" y="1932846"/>
              <a:ext cx="225378" cy="238584"/>
              <a:chOff x="0" y="-47625"/>
              <a:chExt cx="812800" cy="860425"/>
            </a:xfrm>
          </p:grpSpPr>
          <p:sp>
            <p:nvSpPr>
              <p:cNvPr id="3634" name="Google Shape;363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5" name="Google Shape;363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6" name="Google Shape;3636;p35"/>
            <p:cNvGrpSpPr/>
            <p:nvPr/>
          </p:nvGrpSpPr>
          <p:grpSpPr>
            <a:xfrm>
              <a:off x="2635189" y="1932846"/>
              <a:ext cx="225378" cy="238584"/>
              <a:chOff x="0" y="-47625"/>
              <a:chExt cx="812800" cy="860425"/>
            </a:xfrm>
          </p:grpSpPr>
          <p:sp>
            <p:nvSpPr>
              <p:cNvPr id="3637" name="Google Shape;363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8" name="Google Shape;363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9" name="Google Shape;3639;p35"/>
            <p:cNvGrpSpPr/>
            <p:nvPr/>
          </p:nvGrpSpPr>
          <p:grpSpPr>
            <a:xfrm>
              <a:off x="3513585" y="1932846"/>
              <a:ext cx="225378" cy="238584"/>
              <a:chOff x="0" y="-47625"/>
              <a:chExt cx="812800" cy="860425"/>
            </a:xfrm>
          </p:grpSpPr>
          <p:sp>
            <p:nvSpPr>
              <p:cNvPr id="3640" name="Google Shape;364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41" name="Google Shape;364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2" name="Google Shape;3642;p35"/>
            <p:cNvGrpSpPr/>
            <p:nvPr/>
          </p:nvGrpSpPr>
          <p:grpSpPr>
            <a:xfrm>
              <a:off x="0" y="2580808"/>
              <a:ext cx="225378" cy="238584"/>
              <a:chOff x="0" y="-47625"/>
              <a:chExt cx="812800" cy="860425"/>
            </a:xfrm>
          </p:grpSpPr>
          <p:sp>
            <p:nvSpPr>
              <p:cNvPr id="3643" name="Google Shape;364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44" name="Google Shape;364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5" name="Google Shape;3645;p35"/>
            <p:cNvGrpSpPr/>
            <p:nvPr/>
          </p:nvGrpSpPr>
          <p:grpSpPr>
            <a:xfrm>
              <a:off x="878396" y="2580808"/>
              <a:ext cx="225378" cy="238584"/>
              <a:chOff x="0" y="-47625"/>
              <a:chExt cx="812800" cy="860425"/>
            </a:xfrm>
          </p:grpSpPr>
          <p:sp>
            <p:nvSpPr>
              <p:cNvPr id="3646" name="Google Shape;364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47" name="Google Shape;364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8" name="Google Shape;3648;p35"/>
            <p:cNvGrpSpPr/>
            <p:nvPr/>
          </p:nvGrpSpPr>
          <p:grpSpPr>
            <a:xfrm>
              <a:off x="1756792" y="2580808"/>
              <a:ext cx="225378" cy="238584"/>
              <a:chOff x="0" y="-47625"/>
              <a:chExt cx="812800" cy="860425"/>
            </a:xfrm>
          </p:grpSpPr>
          <p:sp>
            <p:nvSpPr>
              <p:cNvPr id="3649" name="Google Shape;364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0" name="Google Shape;365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1" name="Google Shape;3651;p35"/>
            <p:cNvGrpSpPr/>
            <p:nvPr/>
          </p:nvGrpSpPr>
          <p:grpSpPr>
            <a:xfrm>
              <a:off x="2635189" y="2580808"/>
              <a:ext cx="225378" cy="238584"/>
              <a:chOff x="0" y="-47625"/>
              <a:chExt cx="812800" cy="860425"/>
            </a:xfrm>
          </p:grpSpPr>
          <p:sp>
            <p:nvSpPr>
              <p:cNvPr id="3652" name="Google Shape;365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3" name="Google Shape;365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4" name="Google Shape;3654;p35"/>
            <p:cNvGrpSpPr/>
            <p:nvPr/>
          </p:nvGrpSpPr>
          <p:grpSpPr>
            <a:xfrm>
              <a:off x="3513585" y="2580808"/>
              <a:ext cx="225378" cy="238584"/>
              <a:chOff x="0" y="-47625"/>
              <a:chExt cx="812800" cy="860425"/>
            </a:xfrm>
          </p:grpSpPr>
          <p:sp>
            <p:nvSpPr>
              <p:cNvPr id="3655" name="Google Shape;365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6" name="Google Shape;365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7" name="Google Shape;3657;p35"/>
            <p:cNvGrpSpPr/>
            <p:nvPr/>
          </p:nvGrpSpPr>
          <p:grpSpPr>
            <a:xfrm>
              <a:off x="0" y="3228769"/>
              <a:ext cx="225378" cy="238584"/>
              <a:chOff x="0" y="-47625"/>
              <a:chExt cx="812800" cy="860425"/>
            </a:xfrm>
          </p:grpSpPr>
          <p:sp>
            <p:nvSpPr>
              <p:cNvPr id="3658" name="Google Shape;365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9" name="Google Shape;365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0" name="Google Shape;3660;p35"/>
            <p:cNvGrpSpPr/>
            <p:nvPr/>
          </p:nvGrpSpPr>
          <p:grpSpPr>
            <a:xfrm>
              <a:off x="878396" y="3228769"/>
              <a:ext cx="225378" cy="238584"/>
              <a:chOff x="0" y="-47625"/>
              <a:chExt cx="812800" cy="860425"/>
            </a:xfrm>
          </p:grpSpPr>
          <p:sp>
            <p:nvSpPr>
              <p:cNvPr id="3661" name="Google Shape;366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2" name="Google Shape;366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3" name="Google Shape;3663;p35"/>
            <p:cNvGrpSpPr/>
            <p:nvPr/>
          </p:nvGrpSpPr>
          <p:grpSpPr>
            <a:xfrm>
              <a:off x="1756792" y="3228769"/>
              <a:ext cx="225378" cy="238584"/>
              <a:chOff x="0" y="-47625"/>
              <a:chExt cx="812800" cy="860425"/>
            </a:xfrm>
          </p:grpSpPr>
          <p:sp>
            <p:nvSpPr>
              <p:cNvPr id="3664" name="Google Shape;366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5" name="Google Shape;366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6" name="Google Shape;3666;p35"/>
            <p:cNvGrpSpPr/>
            <p:nvPr/>
          </p:nvGrpSpPr>
          <p:grpSpPr>
            <a:xfrm>
              <a:off x="2635189" y="3228769"/>
              <a:ext cx="225378" cy="238584"/>
              <a:chOff x="0" y="-47625"/>
              <a:chExt cx="812800" cy="860425"/>
            </a:xfrm>
          </p:grpSpPr>
          <p:sp>
            <p:nvSpPr>
              <p:cNvPr id="3667" name="Google Shape;366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8" name="Google Shape;366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9" name="Google Shape;3669;p35"/>
            <p:cNvGrpSpPr/>
            <p:nvPr/>
          </p:nvGrpSpPr>
          <p:grpSpPr>
            <a:xfrm>
              <a:off x="3513585" y="3228769"/>
              <a:ext cx="225378" cy="238584"/>
              <a:chOff x="0" y="-47625"/>
              <a:chExt cx="812800" cy="860425"/>
            </a:xfrm>
          </p:grpSpPr>
          <p:sp>
            <p:nvSpPr>
              <p:cNvPr id="3670" name="Google Shape;367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71" name="Google Shape;367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72" name="Google Shape;3672;p35"/>
          <p:cNvGrpSpPr/>
          <p:nvPr/>
        </p:nvGrpSpPr>
        <p:grpSpPr>
          <a:xfrm>
            <a:off x="-721896" y="7948139"/>
            <a:ext cx="2804222" cy="2610419"/>
            <a:chOff x="0" y="-13206"/>
            <a:chExt cx="3738963" cy="3480559"/>
          </a:xfrm>
        </p:grpSpPr>
        <p:grpSp>
          <p:nvGrpSpPr>
            <p:cNvPr id="3673" name="Google Shape;3673;p35"/>
            <p:cNvGrpSpPr/>
            <p:nvPr/>
          </p:nvGrpSpPr>
          <p:grpSpPr>
            <a:xfrm>
              <a:off x="0" y="-13206"/>
              <a:ext cx="225378" cy="238584"/>
              <a:chOff x="0" y="-47625"/>
              <a:chExt cx="812800" cy="860425"/>
            </a:xfrm>
          </p:grpSpPr>
          <p:sp>
            <p:nvSpPr>
              <p:cNvPr id="3674" name="Google Shape;367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75" name="Google Shape;367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6" name="Google Shape;3676;p35"/>
            <p:cNvGrpSpPr/>
            <p:nvPr/>
          </p:nvGrpSpPr>
          <p:grpSpPr>
            <a:xfrm>
              <a:off x="0" y="636923"/>
              <a:ext cx="225378" cy="238584"/>
              <a:chOff x="0" y="-47625"/>
              <a:chExt cx="812800" cy="860425"/>
            </a:xfrm>
          </p:grpSpPr>
          <p:sp>
            <p:nvSpPr>
              <p:cNvPr id="3677" name="Google Shape;367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78" name="Google Shape;367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9" name="Google Shape;3679;p35"/>
            <p:cNvGrpSpPr/>
            <p:nvPr/>
          </p:nvGrpSpPr>
          <p:grpSpPr>
            <a:xfrm>
              <a:off x="878396" y="-13206"/>
              <a:ext cx="225378" cy="238584"/>
              <a:chOff x="0" y="-47625"/>
              <a:chExt cx="812800" cy="860425"/>
            </a:xfrm>
          </p:grpSpPr>
          <p:sp>
            <p:nvSpPr>
              <p:cNvPr id="3680" name="Google Shape;368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81" name="Google Shape;368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2" name="Google Shape;3682;p35"/>
            <p:cNvGrpSpPr/>
            <p:nvPr/>
          </p:nvGrpSpPr>
          <p:grpSpPr>
            <a:xfrm>
              <a:off x="878396" y="636923"/>
              <a:ext cx="225378" cy="238584"/>
              <a:chOff x="0" y="-47625"/>
              <a:chExt cx="812800" cy="860425"/>
            </a:xfrm>
          </p:grpSpPr>
          <p:sp>
            <p:nvSpPr>
              <p:cNvPr id="3683" name="Google Shape;368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84" name="Google Shape;368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5" name="Google Shape;3685;p35"/>
            <p:cNvGrpSpPr/>
            <p:nvPr/>
          </p:nvGrpSpPr>
          <p:grpSpPr>
            <a:xfrm>
              <a:off x="1756792" y="-13206"/>
              <a:ext cx="225378" cy="238584"/>
              <a:chOff x="0" y="-47625"/>
              <a:chExt cx="812800" cy="860425"/>
            </a:xfrm>
          </p:grpSpPr>
          <p:sp>
            <p:nvSpPr>
              <p:cNvPr id="3686" name="Google Shape;368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87" name="Google Shape;368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8" name="Google Shape;3688;p35"/>
            <p:cNvGrpSpPr/>
            <p:nvPr/>
          </p:nvGrpSpPr>
          <p:grpSpPr>
            <a:xfrm>
              <a:off x="1756792" y="636923"/>
              <a:ext cx="225378" cy="238584"/>
              <a:chOff x="0" y="-47625"/>
              <a:chExt cx="812800" cy="860425"/>
            </a:xfrm>
          </p:grpSpPr>
          <p:sp>
            <p:nvSpPr>
              <p:cNvPr id="3689" name="Google Shape;368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0" name="Google Shape;369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1" name="Google Shape;3691;p35"/>
            <p:cNvGrpSpPr/>
            <p:nvPr/>
          </p:nvGrpSpPr>
          <p:grpSpPr>
            <a:xfrm>
              <a:off x="2635189" y="-13206"/>
              <a:ext cx="225378" cy="238584"/>
              <a:chOff x="0" y="-47625"/>
              <a:chExt cx="812800" cy="860425"/>
            </a:xfrm>
          </p:grpSpPr>
          <p:sp>
            <p:nvSpPr>
              <p:cNvPr id="3692" name="Google Shape;369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3" name="Google Shape;369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4" name="Google Shape;3694;p35"/>
            <p:cNvGrpSpPr/>
            <p:nvPr/>
          </p:nvGrpSpPr>
          <p:grpSpPr>
            <a:xfrm>
              <a:off x="2635189" y="636923"/>
              <a:ext cx="225378" cy="238584"/>
              <a:chOff x="0" y="-47625"/>
              <a:chExt cx="812800" cy="860425"/>
            </a:xfrm>
          </p:grpSpPr>
          <p:sp>
            <p:nvSpPr>
              <p:cNvPr id="3695" name="Google Shape;369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6" name="Google Shape;369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7" name="Google Shape;3697;p35"/>
            <p:cNvGrpSpPr/>
            <p:nvPr/>
          </p:nvGrpSpPr>
          <p:grpSpPr>
            <a:xfrm>
              <a:off x="3513585" y="-13206"/>
              <a:ext cx="225378" cy="238584"/>
              <a:chOff x="0" y="-47625"/>
              <a:chExt cx="812800" cy="860425"/>
            </a:xfrm>
          </p:grpSpPr>
          <p:sp>
            <p:nvSpPr>
              <p:cNvPr id="3698" name="Google Shape;369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9" name="Google Shape;369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0" name="Google Shape;3700;p35"/>
            <p:cNvGrpSpPr/>
            <p:nvPr/>
          </p:nvGrpSpPr>
          <p:grpSpPr>
            <a:xfrm>
              <a:off x="3513585" y="636923"/>
              <a:ext cx="225378" cy="238584"/>
              <a:chOff x="0" y="-47625"/>
              <a:chExt cx="812800" cy="860425"/>
            </a:xfrm>
          </p:grpSpPr>
          <p:sp>
            <p:nvSpPr>
              <p:cNvPr id="3701" name="Google Shape;370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02" name="Google Shape;370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3" name="Google Shape;3703;p35"/>
            <p:cNvGrpSpPr/>
            <p:nvPr/>
          </p:nvGrpSpPr>
          <p:grpSpPr>
            <a:xfrm>
              <a:off x="0" y="1284884"/>
              <a:ext cx="225378" cy="238584"/>
              <a:chOff x="0" y="-47625"/>
              <a:chExt cx="812800" cy="860425"/>
            </a:xfrm>
          </p:grpSpPr>
          <p:sp>
            <p:nvSpPr>
              <p:cNvPr id="3704" name="Google Shape;370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05" name="Google Shape;370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6" name="Google Shape;3706;p35"/>
            <p:cNvGrpSpPr/>
            <p:nvPr/>
          </p:nvGrpSpPr>
          <p:grpSpPr>
            <a:xfrm>
              <a:off x="878396" y="1284884"/>
              <a:ext cx="225378" cy="238584"/>
              <a:chOff x="0" y="-47625"/>
              <a:chExt cx="812800" cy="860425"/>
            </a:xfrm>
          </p:grpSpPr>
          <p:sp>
            <p:nvSpPr>
              <p:cNvPr id="3707" name="Google Shape;370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08" name="Google Shape;370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9" name="Google Shape;3709;p35"/>
            <p:cNvGrpSpPr/>
            <p:nvPr/>
          </p:nvGrpSpPr>
          <p:grpSpPr>
            <a:xfrm>
              <a:off x="1756792" y="1284884"/>
              <a:ext cx="225378" cy="238584"/>
              <a:chOff x="0" y="-47625"/>
              <a:chExt cx="812800" cy="860425"/>
            </a:xfrm>
          </p:grpSpPr>
          <p:sp>
            <p:nvSpPr>
              <p:cNvPr id="3710" name="Google Shape;371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11" name="Google Shape;371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2" name="Google Shape;3712;p35"/>
            <p:cNvGrpSpPr/>
            <p:nvPr/>
          </p:nvGrpSpPr>
          <p:grpSpPr>
            <a:xfrm>
              <a:off x="2635189" y="1284884"/>
              <a:ext cx="225378" cy="238584"/>
              <a:chOff x="0" y="-47625"/>
              <a:chExt cx="812800" cy="860425"/>
            </a:xfrm>
          </p:grpSpPr>
          <p:sp>
            <p:nvSpPr>
              <p:cNvPr id="3713" name="Google Shape;371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14" name="Google Shape;371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5" name="Google Shape;3715;p35"/>
            <p:cNvGrpSpPr/>
            <p:nvPr/>
          </p:nvGrpSpPr>
          <p:grpSpPr>
            <a:xfrm>
              <a:off x="3513585" y="1284884"/>
              <a:ext cx="225378" cy="238584"/>
              <a:chOff x="0" y="-47625"/>
              <a:chExt cx="812800" cy="860425"/>
            </a:xfrm>
          </p:grpSpPr>
          <p:sp>
            <p:nvSpPr>
              <p:cNvPr id="3716" name="Google Shape;371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17" name="Google Shape;371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8" name="Google Shape;3718;p35"/>
            <p:cNvGrpSpPr/>
            <p:nvPr/>
          </p:nvGrpSpPr>
          <p:grpSpPr>
            <a:xfrm>
              <a:off x="0" y="1932846"/>
              <a:ext cx="225378" cy="238584"/>
              <a:chOff x="0" y="-47625"/>
              <a:chExt cx="812800" cy="860425"/>
            </a:xfrm>
          </p:grpSpPr>
          <p:sp>
            <p:nvSpPr>
              <p:cNvPr id="3719" name="Google Shape;371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0" name="Google Shape;372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1" name="Google Shape;3721;p35"/>
            <p:cNvGrpSpPr/>
            <p:nvPr/>
          </p:nvGrpSpPr>
          <p:grpSpPr>
            <a:xfrm>
              <a:off x="878396" y="1932846"/>
              <a:ext cx="225378" cy="238584"/>
              <a:chOff x="0" y="-47625"/>
              <a:chExt cx="812800" cy="860425"/>
            </a:xfrm>
          </p:grpSpPr>
          <p:sp>
            <p:nvSpPr>
              <p:cNvPr id="3722" name="Google Shape;372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3" name="Google Shape;372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4" name="Google Shape;3724;p35"/>
            <p:cNvGrpSpPr/>
            <p:nvPr/>
          </p:nvGrpSpPr>
          <p:grpSpPr>
            <a:xfrm>
              <a:off x="1756792" y="1932846"/>
              <a:ext cx="225378" cy="238584"/>
              <a:chOff x="0" y="-47625"/>
              <a:chExt cx="812800" cy="860425"/>
            </a:xfrm>
          </p:grpSpPr>
          <p:sp>
            <p:nvSpPr>
              <p:cNvPr id="3725" name="Google Shape;372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6" name="Google Shape;372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7" name="Google Shape;3727;p35"/>
            <p:cNvGrpSpPr/>
            <p:nvPr/>
          </p:nvGrpSpPr>
          <p:grpSpPr>
            <a:xfrm>
              <a:off x="2635189" y="1932846"/>
              <a:ext cx="225378" cy="238584"/>
              <a:chOff x="0" y="-47625"/>
              <a:chExt cx="812800" cy="860425"/>
            </a:xfrm>
          </p:grpSpPr>
          <p:sp>
            <p:nvSpPr>
              <p:cNvPr id="3728" name="Google Shape;372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9" name="Google Shape;372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0" name="Google Shape;3730;p35"/>
            <p:cNvGrpSpPr/>
            <p:nvPr/>
          </p:nvGrpSpPr>
          <p:grpSpPr>
            <a:xfrm>
              <a:off x="3513585" y="1932846"/>
              <a:ext cx="225378" cy="238584"/>
              <a:chOff x="0" y="-47625"/>
              <a:chExt cx="812800" cy="860425"/>
            </a:xfrm>
          </p:grpSpPr>
          <p:sp>
            <p:nvSpPr>
              <p:cNvPr id="3731" name="Google Shape;373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32" name="Google Shape;373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3" name="Google Shape;3733;p35"/>
            <p:cNvGrpSpPr/>
            <p:nvPr/>
          </p:nvGrpSpPr>
          <p:grpSpPr>
            <a:xfrm>
              <a:off x="0" y="2580808"/>
              <a:ext cx="225378" cy="238584"/>
              <a:chOff x="0" y="-47625"/>
              <a:chExt cx="812800" cy="860425"/>
            </a:xfrm>
          </p:grpSpPr>
          <p:sp>
            <p:nvSpPr>
              <p:cNvPr id="3734" name="Google Shape;373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35" name="Google Shape;373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6" name="Google Shape;3736;p35"/>
            <p:cNvGrpSpPr/>
            <p:nvPr/>
          </p:nvGrpSpPr>
          <p:grpSpPr>
            <a:xfrm>
              <a:off x="878396" y="2580808"/>
              <a:ext cx="225378" cy="238584"/>
              <a:chOff x="0" y="-47625"/>
              <a:chExt cx="812800" cy="860425"/>
            </a:xfrm>
          </p:grpSpPr>
          <p:sp>
            <p:nvSpPr>
              <p:cNvPr id="3737" name="Google Shape;373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38" name="Google Shape;373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9" name="Google Shape;3739;p35"/>
            <p:cNvGrpSpPr/>
            <p:nvPr/>
          </p:nvGrpSpPr>
          <p:grpSpPr>
            <a:xfrm>
              <a:off x="1756792" y="2580808"/>
              <a:ext cx="225378" cy="238584"/>
              <a:chOff x="0" y="-47625"/>
              <a:chExt cx="812800" cy="860425"/>
            </a:xfrm>
          </p:grpSpPr>
          <p:sp>
            <p:nvSpPr>
              <p:cNvPr id="3740" name="Google Shape;374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41" name="Google Shape;374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2" name="Google Shape;3742;p35"/>
            <p:cNvGrpSpPr/>
            <p:nvPr/>
          </p:nvGrpSpPr>
          <p:grpSpPr>
            <a:xfrm>
              <a:off x="2635189" y="2580808"/>
              <a:ext cx="225378" cy="238584"/>
              <a:chOff x="0" y="-47625"/>
              <a:chExt cx="812800" cy="860425"/>
            </a:xfrm>
          </p:grpSpPr>
          <p:sp>
            <p:nvSpPr>
              <p:cNvPr id="3743" name="Google Shape;374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44" name="Google Shape;374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5" name="Google Shape;3745;p35"/>
            <p:cNvGrpSpPr/>
            <p:nvPr/>
          </p:nvGrpSpPr>
          <p:grpSpPr>
            <a:xfrm>
              <a:off x="3513585" y="2580808"/>
              <a:ext cx="225378" cy="238584"/>
              <a:chOff x="0" y="-47625"/>
              <a:chExt cx="812800" cy="860425"/>
            </a:xfrm>
          </p:grpSpPr>
          <p:sp>
            <p:nvSpPr>
              <p:cNvPr id="3746" name="Google Shape;374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47" name="Google Shape;374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8" name="Google Shape;3748;p35"/>
            <p:cNvGrpSpPr/>
            <p:nvPr/>
          </p:nvGrpSpPr>
          <p:grpSpPr>
            <a:xfrm>
              <a:off x="0" y="3228769"/>
              <a:ext cx="225378" cy="238584"/>
              <a:chOff x="0" y="-47625"/>
              <a:chExt cx="812800" cy="860425"/>
            </a:xfrm>
          </p:grpSpPr>
          <p:sp>
            <p:nvSpPr>
              <p:cNvPr id="3749" name="Google Shape;374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0" name="Google Shape;375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1" name="Google Shape;3751;p35"/>
            <p:cNvGrpSpPr/>
            <p:nvPr/>
          </p:nvGrpSpPr>
          <p:grpSpPr>
            <a:xfrm>
              <a:off x="878396" y="3228769"/>
              <a:ext cx="225378" cy="238584"/>
              <a:chOff x="0" y="-47625"/>
              <a:chExt cx="812800" cy="860425"/>
            </a:xfrm>
          </p:grpSpPr>
          <p:sp>
            <p:nvSpPr>
              <p:cNvPr id="3752" name="Google Shape;375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3" name="Google Shape;375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4" name="Google Shape;3754;p35"/>
            <p:cNvGrpSpPr/>
            <p:nvPr/>
          </p:nvGrpSpPr>
          <p:grpSpPr>
            <a:xfrm>
              <a:off x="1756792" y="3228769"/>
              <a:ext cx="225378" cy="238584"/>
              <a:chOff x="0" y="-47625"/>
              <a:chExt cx="812800" cy="860425"/>
            </a:xfrm>
          </p:grpSpPr>
          <p:sp>
            <p:nvSpPr>
              <p:cNvPr id="3755" name="Google Shape;375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6" name="Google Shape;375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7" name="Google Shape;3757;p35"/>
            <p:cNvGrpSpPr/>
            <p:nvPr/>
          </p:nvGrpSpPr>
          <p:grpSpPr>
            <a:xfrm>
              <a:off x="2635189" y="3228769"/>
              <a:ext cx="225378" cy="238584"/>
              <a:chOff x="0" y="-47625"/>
              <a:chExt cx="812800" cy="860425"/>
            </a:xfrm>
          </p:grpSpPr>
          <p:sp>
            <p:nvSpPr>
              <p:cNvPr id="3758" name="Google Shape;375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9" name="Google Shape;375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0" name="Google Shape;3760;p35"/>
            <p:cNvGrpSpPr/>
            <p:nvPr/>
          </p:nvGrpSpPr>
          <p:grpSpPr>
            <a:xfrm>
              <a:off x="3513585" y="3228769"/>
              <a:ext cx="225378" cy="238584"/>
              <a:chOff x="0" y="-47625"/>
              <a:chExt cx="812800" cy="860425"/>
            </a:xfrm>
          </p:grpSpPr>
          <p:sp>
            <p:nvSpPr>
              <p:cNvPr id="3761" name="Google Shape;376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62" name="Google Shape;376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63" name="Google Shape;3763;p35"/>
          <p:cNvGrpSpPr/>
          <p:nvPr/>
        </p:nvGrpSpPr>
        <p:grpSpPr>
          <a:xfrm>
            <a:off x="2082326" y="1432485"/>
            <a:ext cx="186308" cy="197224"/>
            <a:chOff x="0" y="-47625"/>
            <a:chExt cx="812800" cy="860425"/>
          </a:xfrm>
        </p:grpSpPr>
        <p:sp>
          <p:nvSpPr>
            <p:cNvPr id="3764" name="Google Shape;3764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65" name="Google Shape;3765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6" name="Google Shape;3766;p35"/>
          <p:cNvGrpSpPr/>
          <p:nvPr/>
        </p:nvGrpSpPr>
        <p:grpSpPr>
          <a:xfrm>
            <a:off x="2475086" y="1432485"/>
            <a:ext cx="186308" cy="197224"/>
            <a:chOff x="0" y="-47625"/>
            <a:chExt cx="812800" cy="860425"/>
          </a:xfrm>
        </p:grpSpPr>
        <p:sp>
          <p:nvSpPr>
            <p:cNvPr id="3767" name="Google Shape;3767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68" name="Google Shape;3768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9" name="Google Shape;3769;p35"/>
          <p:cNvGrpSpPr/>
          <p:nvPr/>
        </p:nvGrpSpPr>
        <p:grpSpPr>
          <a:xfrm>
            <a:off x="2867846" y="1432485"/>
            <a:ext cx="186308" cy="197224"/>
            <a:chOff x="0" y="-47625"/>
            <a:chExt cx="812800" cy="860425"/>
          </a:xfrm>
        </p:grpSpPr>
        <p:sp>
          <p:nvSpPr>
            <p:cNvPr id="3770" name="Google Shape;3770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71" name="Google Shape;3771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2" name="Google Shape;3772;p35"/>
          <p:cNvGrpSpPr/>
          <p:nvPr/>
        </p:nvGrpSpPr>
        <p:grpSpPr>
          <a:xfrm>
            <a:off x="15030704" y="1432485"/>
            <a:ext cx="186308" cy="197224"/>
            <a:chOff x="0" y="-47625"/>
            <a:chExt cx="812800" cy="860425"/>
          </a:xfrm>
        </p:grpSpPr>
        <p:sp>
          <p:nvSpPr>
            <p:cNvPr id="3773" name="Google Shape;3773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74" name="Google Shape;3774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5" name="Google Shape;3775;p35"/>
          <p:cNvGrpSpPr/>
          <p:nvPr/>
        </p:nvGrpSpPr>
        <p:grpSpPr>
          <a:xfrm>
            <a:off x="15423465" y="1432485"/>
            <a:ext cx="186308" cy="197224"/>
            <a:chOff x="0" y="-47625"/>
            <a:chExt cx="812800" cy="860425"/>
          </a:xfrm>
        </p:grpSpPr>
        <p:sp>
          <p:nvSpPr>
            <p:cNvPr id="3776" name="Google Shape;3776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77" name="Google Shape;3777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8" name="Google Shape;3778;p35"/>
          <p:cNvGrpSpPr/>
          <p:nvPr/>
        </p:nvGrpSpPr>
        <p:grpSpPr>
          <a:xfrm>
            <a:off x="15816225" y="1432485"/>
            <a:ext cx="186308" cy="197224"/>
            <a:chOff x="0" y="-47625"/>
            <a:chExt cx="812800" cy="860425"/>
          </a:xfrm>
        </p:grpSpPr>
        <p:sp>
          <p:nvSpPr>
            <p:cNvPr id="3779" name="Google Shape;3779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80" name="Google Shape;3780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1" name="Google Shape;3781;p35"/>
          <p:cNvSpPr txBox="1"/>
          <p:nvPr/>
        </p:nvSpPr>
        <p:spPr>
          <a:xfrm>
            <a:off x="12963476" y="5411316"/>
            <a:ext cx="4329012" cy="4430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Add a topic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5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6" name="Google Shape;3786;p36"/>
          <p:cNvPicPr preferRelativeResize="0"/>
          <p:nvPr/>
        </p:nvPicPr>
        <p:blipFill rotWithShape="1">
          <a:blip r:embed="rId3">
            <a:alphaModFix/>
          </a:blip>
          <a:srcRect b="16666" l="-14443" r="-14443" t="35000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36"/>
          <p:cNvPicPr preferRelativeResize="0"/>
          <p:nvPr/>
        </p:nvPicPr>
        <p:blipFill rotWithShape="1">
          <a:blip r:embed="rId4">
            <a:alphaModFix amt="75000"/>
          </a:blip>
          <a:srcRect b="0" l="0" r="0" t="0"/>
          <a:stretch/>
        </p:blipFill>
        <p:spPr>
          <a:xfrm>
            <a:off x="8789485" y="583320"/>
            <a:ext cx="12712193" cy="10352492"/>
          </a:xfrm>
          <a:prstGeom prst="rect">
            <a:avLst/>
          </a:prstGeom>
          <a:noFill/>
          <a:ln>
            <a:noFill/>
          </a:ln>
        </p:spPr>
      </p:pic>
      <p:sp>
        <p:nvSpPr>
          <p:cNvPr id="3788" name="Google Shape;3788;p36"/>
          <p:cNvSpPr txBox="1"/>
          <p:nvPr/>
        </p:nvSpPr>
        <p:spPr>
          <a:xfrm>
            <a:off x="784214" y="1068747"/>
            <a:ext cx="7620993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GET IN TOUCH</a:t>
            </a:r>
            <a:endParaRPr/>
          </a:p>
        </p:txBody>
      </p:sp>
      <p:grpSp>
        <p:nvGrpSpPr>
          <p:cNvPr id="3789" name="Google Shape;3789;p36"/>
          <p:cNvGrpSpPr/>
          <p:nvPr/>
        </p:nvGrpSpPr>
        <p:grpSpPr>
          <a:xfrm>
            <a:off x="784214" y="3421571"/>
            <a:ext cx="7620993" cy="3266929"/>
            <a:chOff x="0" y="-47625"/>
            <a:chExt cx="2007175" cy="860425"/>
          </a:xfrm>
        </p:grpSpPr>
        <p:sp>
          <p:nvSpPr>
            <p:cNvPr id="3790" name="Google Shape;3790;p36"/>
            <p:cNvSpPr/>
            <p:nvPr/>
          </p:nvSpPr>
          <p:spPr>
            <a:xfrm>
              <a:off x="0" y="0"/>
              <a:ext cx="2007175" cy="353334"/>
            </a:xfrm>
            <a:custGeom>
              <a:rect b="b" l="l" r="r" t="t"/>
              <a:pathLst>
                <a:path extrusionOk="0" h="353334" w="2007175">
                  <a:moveTo>
                    <a:pt x="0" y="0"/>
                  </a:moveTo>
                  <a:lnTo>
                    <a:pt x="2007175" y="0"/>
                  </a:lnTo>
                  <a:lnTo>
                    <a:pt x="2007175" y="353334"/>
                  </a:lnTo>
                  <a:lnTo>
                    <a:pt x="0" y="353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791" name="Google Shape;3791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2" name="Google Shape;3792;p36"/>
          <p:cNvGrpSpPr/>
          <p:nvPr/>
        </p:nvGrpSpPr>
        <p:grpSpPr>
          <a:xfrm>
            <a:off x="784214" y="5578740"/>
            <a:ext cx="7620993" cy="3266929"/>
            <a:chOff x="0" y="-47625"/>
            <a:chExt cx="2007175" cy="860425"/>
          </a:xfrm>
        </p:grpSpPr>
        <p:sp>
          <p:nvSpPr>
            <p:cNvPr id="3793" name="Google Shape;3793;p36"/>
            <p:cNvSpPr/>
            <p:nvPr/>
          </p:nvSpPr>
          <p:spPr>
            <a:xfrm>
              <a:off x="0" y="0"/>
              <a:ext cx="2007175" cy="353334"/>
            </a:xfrm>
            <a:custGeom>
              <a:rect b="b" l="l" r="r" t="t"/>
              <a:pathLst>
                <a:path extrusionOk="0" h="353334" w="2007175">
                  <a:moveTo>
                    <a:pt x="0" y="0"/>
                  </a:moveTo>
                  <a:lnTo>
                    <a:pt x="2007175" y="0"/>
                  </a:lnTo>
                  <a:lnTo>
                    <a:pt x="2007175" y="353334"/>
                  </a:lnTo>
                  <a:lnTo>
                    <a:pt x="0" y="353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794" name="Google Shape;3794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5" name="Google Shape;3795;p36"/>
          <p:cNvGrpSpPr/>
          <p:nvPr/>
        </p:nvGrpSpPr>
        <p:grpSpPr>
          <a:xfrm>
            <a:off x="784214" y="7735908"/>
            <a:ext cx="7620993" cy="3266929"/>
            <a:chOff x="0" y="-47625"/>
            <a:chExt cx="2007175" cy="860425"/>
          </a:xfrm>
        </p:grpSpPr>
        <p:sp>
          <p:nvSpPr>
            <p:cNvPr id="3796" name="Google Shape;3796;p36"/>
            <p:cNvSpPr/>
            <p:nvPr/>
          </p:nvSpPr>
          <p:spPr>
            <a:xfrm>
              <a:off x="0" y="0"/>
              <a:ext cx="2007175" cy="353334"/>
            </a:xfrm>
            <a:custGeom>
              <a:rect b="b" l="l" r="r" t="t"/>
              <a:pathLst>
                <a:path extrusionOk="0" h="353334" w="2007175">
                  <a:moveTo>
                    <a:pt x="0" y="0"/>
                  </a:moveTo>
                  <a:lnTo>
                    <a:pt x="2007175" y="0"/>
                  </a:lnTo>
                  <a:lnTo>
                    <a:pt x="2007175" y="353334"/>
                  </a:lnTo>
                  <a:lnTo>
                    <a:pt x="0" y="353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797" name="Google Shape;3797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8" name="Google Shape;3798;p36"/>
          <p:cNvGrpSpPr/>
          <p:nvPr/>
        </p:nvGrpSpPr>
        <p:grpSpPr>
          <a:xfrm>
            <a:off x="1045263" y="3621997"/>
            <a:ext cx="7098897" cy="1146969"/>
            <a:chOff x="0" y="-85725"/>
            <a:chExt cx="9465196" cy="1529292"/>
          </a:xfrm>
        </p:grpSpPr>
        <p:sp>
          <p:nvSpPr>
            <p:cNvPr id="3799" name="Google Shape;3799;p36"/>
            <p:cNvSpPr txBox="1"/>
            <p:nvPr/>
          </p:nvSpPr>
          <p:spPr>
            <a:xfrm>
              <a:off x="0" y="-85725"/>
              <a:ext cx="9465196" cy="695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Email </a:t>
              </a:r>
              <a:endParaRPr/>
            </a:p>
          </p:txBody>
        </p:sp>
        <p:sp>
          <p:nvSpPr>
            <p:cNvPr id="3800" name="Google Shape;3800;p36"/>
            <p:cNvSpPr txBox="1"/>
            <p:nvPr/>
          </p:nvSpPr>
          <p:spPr>
            <a:xfrm>
              <a:off x="0" y="669925"/>
              <a:ext cx="9465196" cy="773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u="none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hello@reallygreatsite.com</a:t>
              </a:r>
              <a:endParaRPr/>
            </a:p>
          </p:txBody>
        </p:sp>
      </p:grpSp>
      <p:grpSp>
        <p:nvGrpSpPr>
          <p:cNvPr id="3801" name="Google Shape;3801;p36"/>
          <p:cNvGrpSpPr/>
          <p:nvPr/>
        </p:nvGrpSpPr>
        <p:grpSpPr>
          <a:xfrm>
            <a:off x="1028700" y="5824717"/>
            <a:ext cx="7098897" cy="1146969"/>
            <a:chOff x="0" y="-85725"/>
            <a:chExt cx="9465196" cy="1529292"/>
          </a:xfrm>
        </p:grpSpPr>
        <p:sp>
          <p:nvSpPr>
            <p:cNvPr id="3802" name="Google Shape;3802;p36"/>
            <p:cNvSpPr txBox="1"/>
            <p:nvPr/>
          </p:nvSpPr>
          <p:spPr>
            <a:xfrm>
              <a:off x="0" y="-85725"/>
              <a:ext cx="9465196" cy="695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Social Media </a:t>
              </a:r>
              <a:endParaRPr/>
            </a:p>
          </p:txBody>
        </p:sp>
        <p:sp>
          <p:nvSpPr>
            <p:cNvPr id="3803" name="Google Shape;3803;p36"/>
            <p:cNvSpPr txBox="1"/>
            <p:nvPr/>
          </p:nvSpPr>
          <p:spPr>
            <a:xfrm>
              <a:off x="0" y="669925"/>
              <a:ext cx="9465196" cy="773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@reallygreatsite</a:t>
              </a:r>
              <a:endParaRPr/>
            </a:p>
          </p:txBody>
        </p:sp>
      </p:grpSp>
      <p:grpSp>
        <p:nvGrpSpPr>
          <p:cNvPr id="3804" name="Google Shape;3804;p36"/>
          <p:cNvGrpSpPr/>
          <p:nvPr/>
        </p:nvGrpSpPr>
        <p:grpSpPr>
          <a:xfrm>
            <a:off x="1028700" y="7981886"/>
            <a:ext cx="7098897" cy="1146969"/>
            <a:chOff x="0" y="-85725"/>
            <a:chExt cx="9465196" cy="1529292"/>
          </a:xfrm>
        </p:grpSpPr>
        <p:sp>
          <p:nvSpPr>
            <p:cNvPr id="3805" name="Google Shape;3805;p36"/>
            <p:cNvSpPr txBox="1"/>
            <p:nvPr/>
          </p:nvSpPr>
          <p:spPr>
            <a:xfrm>
              <a:off x="0" y="-85725"/>
              <a:ext cx="9465196" cy="695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Call us </a:t>
              </a:r>
              <a:endParaRPr/>
            </a:p>
          </p:txBody>
        </p:sp>
        <p:sp>
          <p:nvSpPr>
            <p:cNvPr id="3806" name="Google Shape;3806;p36"/>
            <p:cNvSpPr txBox="1"/>
            <p:nvPr/>
          </p:nvSpPr>
          <p:spPr>
            <a:xfrm>
              <a:off x="0" y="669925"/>
              <a:ext cx="9465196" cy="773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Sarabun"/>
                  <a:ea typeface="Sarabun"/>
                  <a:cs typeface="Sarabun"/>
                  <a:sym typeface="Sarabun"/>
                </a:rPr>
                <a:t>123-456-7890</a:t>
              </a:r>
              <a:endParaRPr/>
            </a:p>
          </p:txBody>
        </p:sp>
      </p:grpSp>
      <p:grpSp>
        <p:nvGrpSpPr>
          <p:cNvPr id="3807" name="Google Shape;3807;p36"/>
          <p:cNvGrpSpPr/>
          <p:nvPr/>
        </p:nvGrpSpPr>
        <p:grpSpPr>
          <a:xfrm>
            <a:off x="8396725" y="1821927"/>
            <a:ext cx="186308" cy="197224"/>
            <a:chOff x="0" y="-47625"/>
            <a:chExt cx="812800" cy="860425"/>
          </a:xfrm>
        </p:grpSpPr>
        <p:sp>
          <p:nvSpPr>
            <p:cNvPr id="3808" name="Google Shape;3808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09" name="Google Shape;3809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0" name="Google Shape;3810;p36"/>
          <p:cNvGrpSpPr/>
          <p:nvPr/>
        </p:nvGrpSpPr>
        <p:grpSpPr>
          <a:xfrm>
            <a:off x="8789485" y="1821927"/>
            <a:ext cx="186308" cy="197224"/>
            <a:chOff x="0" y="-47625"/>
            <a:chExt cx="812800" cy="860425"/>
          </a:xfrm>
        </p:grpSpPr>
        <p:sp>
          <p:nvSpPr>
            <p:cNvPr id="3811" name="Google Shape;3811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12" name="Google Shape;3812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3" name="Google Shape;3813;p36"/>
          <p:cNvGrpSpPr/>
          <p:nvPr/>
        </p:nvGrpSpPr>
        <p:grpSpPr>
          <a:xfrm>
            <a:off x="9182246" y="1821927"/>
            <a:ext cx="186308" cy="197224"/>
            <a:chOff x="0" y="-47625"/>
            <a:chExt cx="812800" cy="860425"/>
          </a:xfrm>
        </p:grpSpPr>
        <p:sp>
          <p:nvSpPr>
            <p:cNvPr id="3814" name="Google Shape;3814;p3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15" name="Google Shape;3815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0" name="Google Shape;3820;p37"/>
          <p:cNvPicPr preferRelativeResize="0"/>
          <p:nvPr/>
        </p:nvPicPr>
        <p:blipFill rotWithShape="1">
          <a:blip r:embed="rId3">
            <a:alphaModFix/>
          </a:blip>
          <a:srcRect b="2631" l="9623" r="66" t="2126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1" name="Google Shape;3821;p37"/>
          <p:cNvSpPr txBox="1"/>
          <p:nvPr/>
        </p:nvSpPr>
        <p:spPr>
          <a:xfrm>
            <a:off x="8595020" y="1505712"/>
            <a:ext cx="9231969" cy="275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FONTS IN THIS PRESENTATION</a:t>
            </a:r>
            <a:endParaRPr/>
          </a:p>
        </p:txBody>
      </p:sp>
      <p:sp>
        <p:nvSpPr>
          <p:cNvPr id="3822" name="Google Shape;3822;p37"/>
          <p:cNvSpPr txBox="1"/>
          <p:nvPr/>
        </p:nvSpPr>
        <p:spPr>
          <a:xfrm>
            <a:off x="10079181" y="4810887"/>
            <a:ext cx="7747808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This presentation template uses the following free fonts:</a:t>
            </a:r>
            <a:endParaRPr/>
          </a:p>
        </p:txBody>
      </p:sp>
      <p:sp>
        <p:nvSpPr>
          <p:cNvPr id="3823" name="Google Shape;3823;p37"/>
          <p:cNvSpPr txBox="1"/>
          <p:nvPr/>
        </p:nvSpPr>
        <p:spPr>
          <a:xfrm>
            <a:off x="10079181" y="6471987"/>
            <a:ext cx="7747808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Titles: Forum</a:t>
            </a:r>
            <a:endParaRPr/>
          </a:p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Headers: Sarabun</a:t>
            </a:r>
            <a:endParaRPr/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Body Copy: Sarabun</a:t>
            </a:r>
            <a:endParaRPr/>
          </a:p>
        </p:txBody>
      </p:sp>
      <p:sp>
        <p:nvSpPr>
          <p:cNvPr id="3824" name="Google Shape;3824;p37"/>
          <p:cNvSpPr txBox="1"/>
          <p:nvPr/>
        </p:nvSpPr>
        <p:spPr>
          <a:xfrm>
            <a:off x="10079181" y="8323588"/>
            <a:ext cx="7747808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F66E4"/>
                </a:solidFill>
                <a:latin typeface="Sarabun"/>
                <a:ea typeface="Sarabun"/>
                <a:cs typeface="Sarabun"/>
                <a:sym typeface="Sarabun"/>
              </a:rPr>
              <a:t>You can find these fonts online too. 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8F66E4"/>
                </a:solidFill>
                <a:latin typeface="Sarabun"/>
                <a:ea typeface="Sarabun"/>
                <a:cs typeface="Sarabun"/>
                <a:sym typeface="Sarabun"/>
              </a:rPr>
              <a:t>Happy designing! </a:t>
            </a:r>
            <a:endParaRPr/>
          </a:p>
        </p:txBody>
      </p:sp>
      <p:grpSp>
        <p:nvGrpSpPr>
          <p:cNvPr id="3825" name="Google Shape;3825;p37"/>
          <p:cNvGrpSpPr/>
          <p:nvPr/>
        </p:nvGrpSpPr>
        <p:grpSpPr>
          <a:xfrm>
            <a:off x="16773386" y="831476"/>
            <a:ext cx="971829" cy="197224"/>
            <a:chOff x="0" y="-14555"/>
            <a:chExt cx="1295772" cy="262966"/>
          </a:xfrm>
        </p:grpSpPr>
        <p:grpSp>
          <p:nvGrpSpPr>
            <p:cNvPr id="3826" name="Google Shape;3826;p37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3827" name="Google Shape;382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28" name="Google Shape;3828;p3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9" name="Google Shape;3829;p37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3830" name="Google Shape;3830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31" name="Google Shape;3831;p3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2" name="Google Shape;3832;p37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3833" name="Google Shape;3833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34" name="Google Shape;3834;p3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9" name="Google Shape;3839;p38"/>
          <p:cNvPicPr preferRelativeResize="0"/>
          <p:nvPr/>
        </p:nvPicPr>
        <p:blipFill rotWithShape="1">
          <a:blip r:embed="rId3">
            <a:alphaModFix/>
          </a:blip>
          <a:srcRect b="16666" l="-14443" r="-14443" t="35000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0" name="Google Shape;3840;p38"/>
          <p:cNvGrpSpPr/>
          <p:nvPr/>
        </p:nvGrpSpPr>
        <p:grpSpPr>
          <a:xfrm>
            <a:off x="784214" y="847874"/>
            <a:ext cx="7620993" cy="3266924"/>
            <a:chOff x="0" y="-47625"/>
            <a:chExt cx="2007175" cy="860425"/>
          </a:xfrm>
        </p:grpSpPr>
        <p:sp>
          <p:nvSpPr>
            <p:cNvPr id="3841" name="Google Shape;3841;p38"/>
            <p:cNvSpPr/>
            <p:nvPr/>
          </p:nvSpPr>
          <p:spPr>
            <a:xfrm>
              <a:off x="0" y="0"/>
              <a:ext cx="2007175" cy="446248"/>
            </a:xfrm>
            <a:custGeom>
              <a:rect b="b" l="l" r="r" t="t"/>
              <a:pathLst>
                <a:path extrusionOk="0" h="446248" w="2007175">
                  <a:moveTo>
                    <a:pt x="0" y="0"/>
                  </a:moveTo>
                  <a:lnTo>
                    <a:pt x="2007175" y="0"/>
                  </a:lnTo>
                  <a:lnTo>
                    <a:pt x="2007175" y="446248"/>
                  </a:lnTo>
                  <a:lnTo>
                    <a:pt x="0" y="446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842" name="Google Shape;3842;p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3" name="Google Shape;3843;p38"/>
          <p:cNvSpPr txBox="1"/>
          <p:nvPr/>
        </p:nvSpPr>
        <p:spPr>
          <a:xfrm>
            <a:off x="1028700" y="1180549"/>
            <a:ext cx="6865756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CREDITS</a:t>
            </a:r>
            <a:endParaRPr/>
          </a:p>
        </p:txBody>
      </p:sp>
      <p:sp>
        <p:nvSpPr>
          <p:cNvPr id="3844" name="Google Shape;3844;p38"/>
          <p:cNvSpPr txBox="1"/>
          <p:nvPr/>
        </p:nvSpPr>
        <p:spPr>
          <a:xfrm>
            <a:off x="1028700" y="4015159"/>
            <a:ext cx="8115300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3845" name="Google Shape;3845;p38"/>
          <p:cNvSpPr txBox="1"/>
          <p:nvPr/>
        </p:nvSpPr>
        <p:spPr>
          <a:xfrm>
            <a:off x="1028700" y="5892269"/>
            <a:ext cx="8115300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SlidesCarnival for the presentation template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Pexels for the photos</a:t>
            </a:r>
            <a:endParaRPr/>
          </a:p>
        </p:txBody>
      </p:sp>
      <p:sp>
        <p:nvSpPr>
          <p:cNvPr id="3846" name="Google Shape;3846;p38"/>
          <p:cNvSpPr txBox="1"/>
          <p:nvPr/>
        </p:nvSpPr>
        <p:spPr>
          <a:xfrm>
            <a:off x="1028700" y="7792686"/>
            <a:ext cx="81153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HAPPY DESIGNING! </a:t>
            </a:r>
            <a:endParaRPr/>
          </a:p>
        </p:txBody>
      </p:sp>
      <p:pic>
        <p:nvPicPr>
          <p:cNvPr id="3847" name="Google Shape;3847;p38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10472142" y="-138368"/>
            <a:ext cx="10064043" cy="1056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2" name="Google Shape;3852;p39"/>
          <p:cNvPicPr preferRelativeResize="0"/>
          <p:nvPr/>
        </p:nvPicPr>
        <p:blipFill rotWithShape="1">
          <a:blip r:embed="rId3">
            <a:alphaModFix/>
          </a:blip>
          <a:srcRect b="21276" l="-24999" r="-24998" t="22472"/>
          <a:stretch/>
        </p:blipFill>
        <p:spPr>
          <a:xfrm>
            <a:off x="-4572000" y="0"/>
            <a:ext cx="275082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3" name="Google Shape;3853;p39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cap="rnd" cmpd="sng" w="9525">
            <a:solidFill>
              <a:srgbClr val="0000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54" name="Google Shape;385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3101" y="503176"/>
            <a:ext cx="3123439" cy="327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4216" y="6902380"/>
            <a:ext cx="2698396" cy="278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Google Shape;385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894557">
            <a:off x="11435845" y="7597594"/>
            <a:ext cx="2850360" cy="13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7" name="Google Shape;385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627464">
            <a:off x="11900397" y="1136127"/>
            <a:ext cx="3716175" cy="197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8" name="Google Shape;3858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223942">
            <a:off x="7984354" y="3519870"/>
            <a:ext cx="4428082" cy="324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9" name="Google Shape;3859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758485" y="3397469"/>
            <a:ext cx="3500815" cy="3492063"/>
          </a:xfrm>
          <a:prstGeom prst="rect">
            <a:avLst/>
          </a:prstGeom>
          <a:noFill/>
          <a:ln>
            <a:noFill/>
          </a:ln>
        </p:spPr>
      </p:pic>
      <p:sp>
        <p:nvSpPr>
          <p:cNvPr id="3860" name="Google Shape;3860;p39"/>
          <p:cNvSpPr txBox="1"/>
          <p:nvPr/>
        </p:nvSpPr>
        <p:spPr>
          <a:xfrm>
            <a:off x="1028700" y="1745717"/>
            <a:ext cx="5059131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RESOURCE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PAGE</a:t>
            </a:r>
            <a:endParaRPr/>
          </a:p>
        </p:txBody>
      </p:sp>
      <p:grpSp>
        <p:nvGrpSpPr>
          <p:cNvPr id="3861" name="Google Shape;3861;p39"/>
          <p:cNvGrpSpPr/>
          <p:nvPr/>
        </p:nvGrpSpPr>
        <p:grpSpPr>
          <a:xfrm>
            <a:off x="1028700" y="1099886"/>
            <a:ext cx="186308" cy="197224"/>
            <a:chOff x="0" y="-47625"/>
            <a:chExt cx="812800" cy="860425"/>
          </a:xfrm>
        </p:grpSpPr>
        <p:sp>
          <p:nvSpPr>
            <p:cNvPr id="3862" name="Google Shape;3862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63" name="Google Shape;3863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4" name="Google Shape;3864;p39"/>
          <p:cNvGrpSpPr/>
          <p:nvPr/>
        </p:nvGrpSpPr>
        <p:grpSpPr>
          <a:xfrm>
            <a:off x="1421460" y="1099886"/>
            <a:ext cx="186308" cy="197224"/>
            <a:chOff x="0" y="-47625"/>
            <a:chExt cx="812800" cy="860425"/>
          </a:xfrm>
        </p:grpSpPr>
        <p:sp>
          <p:nvSpPr>
            <p:cNvPr id="3865" name="Google Shape;3865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66" name="Google Shape;3866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7" name="Google Shape;3867;p39"/>
          <p:cNvGrpSpPr/>
          <p:nvPr/>
        </p:nvGrpSpPr>
        <p:grpSpPr>
          <a:xfrm>
            <a:off x="1814221" y="1099886"/>
            <a:ext cx="186308" cy="197224"/>
            <a:chOff x="0" y="-47625"/>
            <a:chExt cx="812800" cy="860425"/>
          </a:xfrm>
        </p:grpSpPr>
        <p:sp>
          <p:nvSpPr>
            <p:cNvPr id="3868" name="Google Shape;3868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69" name="Google Shape;3869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0" name="Google Shape;3870;p39"/>
          <p:cNvSpPr txBox="1"/>
          <p:nvPr/>
        </p:nvSpPr>
        <p:spPr>
          <a:xfrm>
            <a:off x="1028700" y="7307580"/>
            <a:ext cx="5059131" cy="195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4A1EB"/>
                </a:solidFill>
                <a:latin typeface="Sarabun"/>
                <a:ea typeface="Sarabun"/>
                <a:cs typeface="Sarabun"/>
                <a:sym typeface="Sarabun"/>
              </a:rPr>
              <a:t>Don't forget to delete this page before presenting. </a:t>
            </a:r>
            <a:endParaRPr/>
          </a:p>
        </p:txBody>
      </p:sp>
      <p:pic>
        <p:nvPicPr>
          <p:cNvPr id="3871" name="Google Shape;3871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61763" y="7132059"/>
            <a:ext cx="2698284" cy="233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6" name="Google Shape;3876;p40"/>
          <p:cNvPicPr preferRelativeResize="0"/>
          <p:nvPr/>
        </p:nvPicPr>
        <p:blipFill rotWithShape="1">
          <a:blip r:embed="rId3">
            <a:alphaModFix/>
          </a:blip>
          <a:srcRect b="21276" l="-24999" r="-24998" t="22472"/>
          <a:stretch/>
        </p:blipFill>
        <p:spPr>
          <a:xfrm>
            <a:off x="-4724400" y="0"/>
            <a:ext cx="279654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7" name="Google Shape;3877;p40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cap="rnd" cmpd="sng" w="9525">
            <a:solidFill>
              <a:srgbClr val="0000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8" name="Google Shape;3878;p40"/>
          <p:cNvSpPr txBox="1"/>
          <p:nvPr/>
        </p:nvSpPr>
        <p:spPr>
          <a:xfrm>
            <a:off x="1028700" y="1745717"/>
            <a:ext cx="5059131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RESOURCE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PAGE</a:t>
            </a:r>
            <a:endParaRPr/>
          </a:p>
        </p:txBody>
      </p:sp>
      <p:sp>
        <p:nvSpPr>
          <p:cNvPr id="3879" name="Google Shape;3879;p40"/>
          <p:cNvSpPr txBox="1"/>
          <p:nvPr/>
        </p:nvSpPr>
        <p:spPr>
          <a:xfrm>
            <a:off x="1028700" y="7307580"/>
            <a:ext cx="5059131" cy="195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4A1EB"/>
                </a:solidFill>
                <a:latin typeface="Sarabun"/>
                <a:ea typeface="Sarabun"/>
                <a:cs typeface="Sarabun"/>
                <a:sym typeface="Sarabun"/>
              </a:rPr>
              <a:t>Don't forget to delete this page before presenting. </a:t>
            </a:r>
            <a:endParaRPr/>
          </a:p>
        </p:txBody>
      </p:sp>
      <p:pic>
        <p:nvPicPr>
          <p:cNvPr id="3880" name="Google Shape;388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719" y="1152207"/>
            <a:ext cx="847097" cy="72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1" name="Google Shape;388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13526" y="1100458"/>
            <a:ext cx="579376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2" name="Google Shape;388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09671" y="1100458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3" name="Google Shape;3883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64756" y="1203956"/>
            <a:ext cx="1017021" cy="62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4" name="Google Shape;3884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53630" y="1144779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5" name="Google Shape;3885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268845" y="1144779"/>
            <a:ext cx="822632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6" name="Google Shape;3886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63331" y="1144779"/>
            <a:ext cx="496024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7" name="Google Shape;3887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531209" y="1100458"/>
            <a:ext cx="602067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8" name="Google Shape;3888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069676" y="2942563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9" name="Google Shape;3889;p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10038" y="2942563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0" name="Google Shape;3890;p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004888" y="2898242"/>
            <a:ext cx="827463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1" name="Google Shape;3891;p4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570062" y="2898242"/>
            <a:ext cx="87162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2" name="Google Shape;3892;p4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471543" y="2898242"/>
            <a:ext cx="68224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3" name="Google Shape;3893;p4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229315" y="2898242"/>
            <a:ext cx="82595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4" name="Google Shape;3894;p4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857961" y="2898242"/>
            <a:ext cx="73064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5" name="Google Shape;3895;p4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248629" y="3013798"/>
            <a:ext cx="1010671" cy="60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6" name="Google Shape;3896;p4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417536" y="4696027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7" name="Google Shape;3897;p4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910038" y="4696027"/>
            <a:ext cx="967444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4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789592" y="4696027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4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161648" y="4696027"/>
            <a:ext cx="83048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4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532191" y="4696027"/>
            <a:ext cx="90434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1" name="Google Shape;3901;p4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976595" y="4699633"/>
            <a:ext cx="665830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Google Shape;3902;p4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6248629" y="4838890"/>
            <a:ext cx="950796" cy="5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4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854737" y="6499730"/>
            <a:ext cx="931977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Google Shape;3904;p4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245092" y="6493811"/>
            <a:ext cx="601346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Google Shape;3905;p4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304816" y="6503336"/>
            <a:ext cx="773802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4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536996" y="6555972"/>
            <a:ext cx="525902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7" name="Google Shape;3907;p4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2521275" y="6632760"/>
            <a:ext cx="940385" cy="5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Google Shape;3908;p4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3920038" y="6555972"/>
            <a:ext cx="911831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Google Shape;3909;p4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5290247" y="6555972"/>
            <a:ext cx="719517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Google Shape;3910;p4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6468142" y="6555972"/>
            <a:ext cx="719517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4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0364717" y="8370674"/>
            <a:ext cx="703404" cy="8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p4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9066589" y="8297514"/>
            <a:ext cx="744172" cy="96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Google Shape;3913;p4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995556" y="8297514"/>
            <a:ext cx="517077" cy="96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4" name="Google Shape;3914;p4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1622076" y="8370674"/>
            <a:ext cx="410195" cy="8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5" name="Google Shape;3915;p40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2586227" y="8477768"/>
            <a:ext cx="600279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6" name="Google Shape;3916;p40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3740462" y="8477768"/>
            <a:ext cx="733674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7" name="Google Shape;3917;p40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028092" y="8477768"/>
            <a:ext cx="857541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8" name="Google Shape;3918;p40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6439589" y="8370674"/>
            <a:ext cx="712289" cy="814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9" name="Google Shape;3919;p40"/>
          <p:cNvGrpSpPr/>
          <p:nvPr/>
        </p:nvGrpSpPr>
        <p:grpSpPr>
          <a:xfrm>
            <a:off x="1028700" y="1099886"/>
            <a:ext cx="186308" cy="197224"/>
            <a:chOff x="0" y="-47625"/>
            <a:chExt cx="812800" cy="860425"/>
          </a:xfrm>
        </p:grpSpPr>
        <p:sp>
          <p:nvSpPr>
            <p:cNvPr id="3920" name="Google Shape;3920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921" name="Google Shape;3921;p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2" name="Google Shape;3922;p40"/>
          <p:cNvGrpSpPr/>
          <p:nvPr/>
        </p:nvGrpSpPr>
        <p:grpSpPr>
          <a:xfrm>
            <a:off x="1421460" y="1099886"/>
            <a:ext cx="186308" cy="197224"/>
            <a:chOff x="0" y="-47625"/>
            <a:chExt cx="812800" cy="860425"/>
          </a:xfrm>
        </p:grpSpPr>
        <p:sp>
          <p:nvSpPr>
            <p:cNvPr id="3923" name="Google Shape;3923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924" name="Google Shape;3924;p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5" name="Google Shape;3925;p40"/>
          <p:cNvGrpSpPr/>
          <p:nvPr/>
        </p:nvGrpSpPr>
        <p:grpSpPr>
          <a:xfrm>
            <a:off x="1814221" y="1099886"/>
            <a:ext cx="186308" cy="197224"/>
            <a:chOff x="0" y="-47625"/>
            <a:chExt cx="812800" cy="860425"/>
          </a:xfrm>
        </p:grpSpPr>
        <p:sp>
          <p:nvSpPr>
            <p:cNvPr id="3926" name="Google Shape;3926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927" name="Google Shape;3927;p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2" name="Google Shape;3932;p41"/>
          <p:cNvPicPr preferRelativeResize="0"/>
          <p:nvPr/>
        </p:nvPicPr>
        <p:blipFill rotWithShape="1">
          <a:blip r:embed="rId3">
            <a:alphaModFix/>
          </a:blip>
          <a:srcRect b="22085" l="-25000" r="-24999" t="21663"/>
          <a:stretch/>
        </p:blipFill>
        <p:spPr>
          <a:xfrm>
            <a:off x="-4953000" y="0"/>
            <a:ext cx="279654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3" name="Google Shape;3933;p41"/>
          <p:cNvGrpSpPr/>
          <p:nvPr/>
        </p:nvGrpSpPr>
        <p:grpSpPr>
          <a:xfrm>
            <a:off x="929112" y="1832217"/>
            <a:ext cx="16429776" cy="4221329"/>
            <a:chOff x="0" y="-47625"/>
            <a:chExt cx="4327184" cy="1111790"/>
          </a:xfrm>
        </p:grpSpPr>
        <p:sp>
          <p:nvSpPr>
            <p:cNvPr id="3934" name="Google Shape;3934;p41"/>
            <p:cNvSpPr/>
            <p:nvPr/>
          </p:nvSpPr>
          <p:spPr>
            <a:xfrm>
              <a:off x="0" y="0"/>
              <a:ext cx="4327184" cy="1064165"/>
            </a:xfrm>
            <a:custGeom>
              <a:rect b="b" l="l" r="r" t="t"/>
              <a:pathLst>
                <a:path extrusionOk="0" h="1064165" w="4327184">
                  <a:moveTo>
                    <a:pt x="0" y="0"/>
                  </a:moveTo>
                  <a:lnTo>
                    <a:pt x="4327184" y="0"/>
                  </a:lnTo>
                  <a:lnTo>
                    <a:pt x="4327184" y="1064165"/>
                  </a:lnTo>
                  <a:lnTo>
                    <a:pt x="0" y="1064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35" name="Google Shape;3935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6" name="Google Shape;3936;p41"/>
          <p:cNvGrpSpPr/>
          <p:nvPr/>
        </p:nvGrpSpPr>
        <p:grpSpPr>
          <a:xfrm>
            <a:off x="929112" y="6260167"/>
            <a:ext cx="3773276" cy="3329728"/>
            <a:chOff x="0" y="-47625"/>
            <a:chExt cx="1327809" cy="1171726"/>
          </a:xfrm>
        </p:grpSpPr>
        <p:sp>
          <p:nvSpPr>
            <p:cNvPr id="3937" name="Google Shape;3937;p41"/>
            <p:cNvSpPr/>
            <p:nvPr/>
          </p:nvSpPr>
          <p:spPr>
            <a:xfrm>
              <a:off x="0" y="0"/>
              <a:ext cx="1327809" cy="1124101"/>
            </a:xfrm>
            <a:custGeom>
              <a:rect b="b" l="l" r="r" t="t"/>
              <a:pathLst>
                <a:path extrusionOk="0" h="1124101" w="1327809">
                  <a:moveTo>
                    <a:pt x="0" y="0"/>
                  </a:moveTo>
                  <a:lnTo>
                    <a:pt x="1327809" y="0"/>
                  </a:lnTo>
                  <a:lnTo>
                    <a:pt x="1327809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8FB1F8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38" name="Google Shape;3938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9" name="Google Shape;3939;p41"/>
          <p:cNvGrpSpPr/>
          <p:nvPr/>
        </p:nvGrpSpPr>
        <p:grpSpPr>
          <a:xfrm>
            <a:off x="5147945" y="6260167"/>
            <a:ext cx="3773276" cy="3329728"/>
            <a:chOff x="0" y="-47625"/>
            <a:chExt cx="1327809" cy="1171726"/>
          </a:xfrm>
        </p:grpSpPr>
        <p:sp>
          <p:nvSpPr>
            <p:cNvPr id="3940" name="Google Shape;3940;p41"/>
            <p:cNvSpPr/>
            <p:nvPr/>
          </p:nvSpPr>
          <p:spPr>
            <a:xfrm>
              <a:off x="0" y="0"/>
              <a:ext cx="1327809" cy="1124101"/>
            </a:xfrm>
            <a:custGeom>
              <a:rect b="b" l="l" r="r" t="t"/>
              <a:pathLst>
                <a:path extrusionOk="0" h="1124101" w="1327809">
                  <a:moveTo>
                    <a:pt x="0" y="0"/>
                  </a:moveTo>
                  <a:lnTo>
                    <a:pt x="1327809" y="0"/>
                  </a:lnTo>
                  <a:lnTo>
                    <a:pt x="1327809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ACE2E1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41" name="Google Shape;3941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2" name="Google Shape;3942;p41"/>
          <p:cNvGrpSpPr/>
          <p:nvPr/>
        </p:nvGrpSpPr>
        <p:grpSpPr>
          <a:xfrm>
            <a:off x="9366779" y="6260167"/>
            <a:ext cx="3773276" cy="3329728"/>
            <a:chOff x="0" y="-47625"/>
            <a:chExt cx="1327809" cy="1171726"/>
          </a:xfrm>
        </p:grpSpPr>
        <p:sp>
          <p:nvSpPr>
            <p:cNvPr id="3943" name="Google Shape;3943;p41"/>
            <p:cNvSpPr/>
            <p:nvPr/>
          </p:nvSpPr>
          <p:spPr>
            <a:xfrm>
              <a:off x="0" y="0"/>
              <a:ext cx="1327809" cy="1124101"/>
            </a:xfrm>
            <a:custGeom>
              <a:rect b="b" l="l" r="r" t="t"/>
              <a:pathLst>
                <a:path extrusionOk="0" h="1124101" w="1327809">
                  <a:moveTo>
                    <a:pt x="0" y="0"/>
                  </a:moveTo>
                  <a:lnTo>
                    <a:pt x="1327809" y="0"/>
                  </a:lnTo>
                  <a:lnTo>
                    <a:pt x="1327809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F3C5E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44" name="Google Shape;3944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5" name="Google Shape;3945;p41"/>
          <p:cNvGrpSpPr/>
          <p:nvPr/>
        </p:nvGrpSpPr>
        <p:grpSpPr>
          <a:xfrm>
            <a:off x="13585612" y="6260167"/>
            <a:ext cx="3773276" cy="3329728"/>
            <a:chOff x="0" y="-47625"/>
            <a:chExt cx="1327809" cy="1171726"/>
          </a:xfrm>
        </p:grpSpPr>
        <p:sp>
          <p:nvSpPr>
            <p:cNvPr id="3946" name="Google Shape;3946;p41"/>
            <p:cNvSpPr/>
            <p:nvPr/>
          </p:nvSpPr>
          <p:spPr>
            <a:xfrm>
              <a:off x="0" y="0"/>
              <a:ext cx="1327809" cy="1124101"/>
            </a:xfrm>
            <a:custGeom>
              <a:rect b="b" l="l" r="r" t="t"/>
              <a:pathLst>
                <a:path extrusionOk="0" h="1124101" w="1327809">
                  <a:moveTo>
                    <a:pt x="0" y="0"/>
                  </a:moveTo>
                  <a:lnTo>
                    <a:pt x="1327809" y="0"/>
                  </a:lnTo>
                  <a:lnTo>
                    <a:pt x="1327809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B5B5F6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47" name="Google Shape;3947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8" name="Google Shape;3948;p41"/>
          <p:cNvSpPr txBox="1"/>
          <p:nvPr/>
        </p:nvSpPr>
        <p:spPr>
          <a:xfrm>
            <a:off x="1613798" y="3156991"/>
            <a:ext cx="15060405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FREE TEMPLATES FOR ALL YOUR PRESENTATION NEEDS</a:t>
            </a:r>
            <a:endParaRPr/>
          </a:p>
        </p:txBody>
      </p:sp>
      <p:sp>
        <p:nvSpPr>
          <p:cNvPr id="3949" name="Google Shape;3949;p41"/>
          <p:cNvSpPr txBox="1"/>
          <p:nvPr/>
        </p:nvSpPr>
        <p:spPr>
          <a:xfrm>
            <a:off x="1226266" y="7306900"/>
            <a:ext cx="31789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For PowerPoint, Google Slides, and Canva</a:t>
            </a:r>
            <a:endParaRPr/>
          </a:p>
        </p:txBody>
      </p:sp>
      <p:sp>
        <p:nvSpPr>
          <p:cNvPr id="3950" name="Google Shape;3950;p41"/>
          <p:cNvSpPr txBox="1"/>
          <p:nvPr/>
        </p:nvSpPr>
        <p:spPr>
          <a:xfrm>
            <a:off x="5494981" y="7306900"/>
            <a:ext cx="307920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100% free for personal or commercial use</a:t>
            </a:r>
            <a:endParaRPr/>
          </a:p>
        </p:txBody>
      </p:sp>
      <p:sp>
        <p:nvSpPr>
          <p:cNvPr id="3951" name="Google Shape;3951;p41"/>
          <p:cNvSpPr txBox="1"/>
          <p:nvPr/>
        </p:nvSpPr>
        <p:spPr>
          <a:xfrm>
            <a:off x="9810620" y="7306900"/>
            <a:ext cx="288559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Ready to use, professional, and customizable</a:t>
            </a:r>
            <a:endParaRPr/>
          </a:p>
        </p:txBody>
      </p:sp>
      <p:sp>
        <p:nvSpPr>
          <p:cNvPr id="3952" name="Google Shape;3952;p41"/>
          <p:cNvSpPr txBox="1"/>
          <p:nvPr/>
        </p:nvSpPr>
        <p:spPr>
          <a:xfrm>
            <a:off x="14025880" y="7306900"/>
            <a:ext cx="298056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Blow your audience away with attractive visuals</a:t>
            </a:r>
            <a:endParaRPr/>
          </a:p>
        </p:txBody>
      </p:sp>
      <p:grpSp>
        <p:nvGrpSpPr>
          <p:cNvPr id="3953" name="Google Shape;3953;p41"/>
          <p:cNvGrpSpPr/>
          <p:nvPr/>
        </p:nvGrpSpPr>
        <p:grpSpPr>
          <a:xfrm>
            <a:off x="6292976" y="516279"/>
            <a:ext cx="5258638" cy="3266928"/>
            <a:chOff x="0" y="-47625"/>
            <a:chExt cx="1384991" cy="860425"/>
          </a:xfrm>
        </p:grpSpPr>
        <p:sp>
          <p:nvSpPr>
            <p:cNvPr id="3954" name="Google Shape;3954;p41"/>
            <p:cNvSpPr/>
            <p:nvPr/>
          </p:nvSpPr>
          <p:spPr>
            <a:xfrm>
              <a:off x="0" y="0"/>
              <a:ext cx="1384991" cy="568029"/>
            </a:xfrm>
            <a:custGeom>
              <a:rect b="b" l="l" r="r" t="t"/>
              <a:pathLst>
                <a:path extrusionOk="0" h="568029" w="1384991">
                  <a:moveTo>
                    <a:pt x="0" y="0"/>
                  </a:moveTo>
                  <a:lnTo>
                    <a:pt x="1384991" y="0"/>
                  </a:lnTo>
                  <a:lnTo>
                    <a:pt x="1384991" y="568029"/>
                  </a:lnTo>
                  <a:lnTo>
                    <a:pt x="0" y="568029"/>
                  </a:lnTo>
                  <a:close/>
                </a:path>
              </a:pathLst>
            </a:custGeom>
            <a:solidFill>
              <a:srgbClr val="F3C5E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55" name="Google Shape;3955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56" name="Google Shape;395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4583" y="1327416"/>
            <a:ext cx="3775424" cy="896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7" name="Google Shape;3957;p41"/>
          <p:cNvGrpSpPr/>
          <p:nvPr/>
        </p:nvGrpSpPr>
        <p:grpSpPr>
          <a:xfrm>
            <a:off x="2722596" y="6781536"/>
            <a:ext cx="186308" cy="197224"/>
            <a:chOff x="0" y="-47625"/>
            <a:chExt cx="812800" cy="860425"/>
          </a:xfrm>
        </p:grpSpPr>
        <p:sp>
          <p:nvSpPr>
            <p:cNvPr id="3958" name="Google Shape;3958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CE2E1"/>
            </a:solidFill>
            <a:ln>
              <a:noFill/>
            </a:ln>
          </p:spPr>
        </p:sp>
        <p:sp>
          <p:nvSpPr>
            <p:cNvPr id="3959" name="Google Shape;3959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0" name="Google Shape;3960;p41"/>
          <p:cNvGrpSpPr/>
          <p:nvPr/>
        </p:nvGrpSpPr>
        <p:grpSpPr>
          <a:xfrm>
            <a:off x="6941429" y="6781536"/>
            <a:ext cx="186308" cy="197224"/>
            <a:chOff x="0" y="-47625"/>
            <a:chExt cx="812800" cy="860425"/>
          </a:xfrm>
        </p:grpSpPr>
        <p:sp>
          <p:nvSpPr>
            <p:cNvPr id="3961" name="Google Shape;3961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3C5EF"/>
            </a:solidFill>
            <a:ln>
              <a:noFill/>
            </a:ln>
          </p:spPr>
        </p:sp>
        <p:sp>
          <p:nvSpPr>
            <p:cNvPr id="3962" name="Google Shape;3962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3" name="Google Shape;3963;p41"/>
          <p:cNvGrpSpPr/>
          <p:nvPr/>
        </p:nvGrpSpPr>
        <p:grpSpPr>
          <a:xfrm>
            <a:off x="11160263" y="6781536"/>
            <a:ext cx="186308" cy="197224"/>
            <a:chOff x="0" y="-47625"/>
            <a:chExt cx="812800" cy="860425"/>
          </a:xfrm>
        </p:grpSpPr>
        <p:sp>
          <p:nvSpPr>
            <p:cNvPr id="3964" name="Google Shape;3964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5B5F6"/>
            </a:solidFill>
            <a:ln>
              <a:noFill/>
            </a:ln>
          </p:spPr>
        </p:sp>
        <p:sp>
          <p:nvSpPr>
            <p:cNvPr id="3965" name="Google Shape;3965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6" name="Google Shape;3966;p41"/>
          <p:cNvGrpSpPr/>
          <p:nvPr/>
        </p:nvGrpSpPr>
        <p:grpSpPr>
          <a:xfrm>
            <a:off x="15379096" y="6781536"/>
            <a:ext cx="186308" cy="197224"/>
            <a:chOff x="0" y="-47625"/>
            <a:chExt cx="812800" cy="860425"/>
          </a:xfrm>
        </p:grpSpPr>
        <p:sp>
          <p:nvSpPr>
            <p:cNvPr id="3967" name="Google Shape;3967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7C7ED"/>
            </a:solidFill>
            <a:ln>
              <a:noFill/>
            </a:ln>
          </p:spPr>
        </p:sp>
        <p:sp>
          <p:nvSpPr>
            <p:cNvPr id="3968" name="Google Shape;3968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9" name="Google Shape;3969;p41"/>
          <p:cNvGrpSpPr/>
          <p:nvPr/>
        </p:nvGrpSpPr>
        <p:grpSpPr>
          <a:xfrm>
            <a:off x="15472250" y="-297092"/>
            <a:ext cx="3384864" cy="3150932"/>
            <a:chOff x="0" y="-15940"/>
            <a:chExt cx="4513152" cy="4201243"/>
          </a:xfrm>
        </p:grpSpPr>
        <p:grpSp>
          <p:nvGrpSpPr>
            <p:cNvPr id="3970" name="Google Shape;3970;p41"/>
            <p:cNvGrpSpPr/>
            <p:nvPr/>
          </p:nvGrpSpPr>
          <p:grpSpPr>
            <a:xfrm>
              <a:off x="0" y="-15940"/>
              <a:ext cx="272045" cy="287985"/>
              <a:chOff x="0" y="-47625"/>
              <a:chExt cx="812800" cy="860425"/>
            </a:xfrm>
          </p:grpSpPr>
          <p:sp>
            <p:nvSpPr>
              <p:cNvPr id="3971" name="Google Shape;397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72" name="Google Shape;397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3" name="Google Shape;3973;p41"/>
            <p:cNvGrpSpPr/>
            <p:nvPr/>
          </p:nvGrpSpPr>
          <p:grpSpPr>
            <a:xfrm>
              <a:off x="0" y="768804"/>
              <a:ext cx="272045" cy="287985"/>
              <a:chOff x="0" y="-47625"/>
              <a:chExt cx="812800" cy="860425"/>
            </a:xfrm>
          </p:grpSpPr>
          <p:sp>
            <p:nvSpPr>
              <p:cNvPr id="3974" name="Google Shape;397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75" name="Google Shape;397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6" name="Google Shape;3976;p41"/>
            <p:cNvGrpSpPr/>
            <p:nvPr/>
          </p:nvGrpSpPr>
          <p:grpSpPr>
            <a:xfrm>
              <a:off x="1060277" y="-15940"/>
              <a:ext cx="272045" cy="287985"/>
              <a:chOff x="0" y="-47625"/>
              <a:chExt cx="812800" cy="860425"/>
            </a:xfrm>
          </p:grpSpPr>
          <p:sp>
            <p:nvSpPr>
              <p:cNvPr id="3977" name="Google Shape;397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78" name="Google Shape;397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9" name="Google Shape;3979;p41"/>
            <p:cNvGrpSpPr/>
            <p:nvPr/>
          </p:nvGrpSpPr>
          <p:grpSpPr>
            <a:xfrm>
              <a:off x="1060277" y="768804"/>
              <a:ext cx="272045" cy="287985"/>
              <a:chOff x="0" y="-47625"/>
              <a:chExt cx="812800" cy="860425"/>
            </a:xfrm>
          </p:grpSpPr>
          <p:sp>
            <p:nvSpPr>
              <p:cNvPr id="3980" name="Google Shape;398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81" name="Google Shape;398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2" name="Google Shape;3982;p41"/>
            <p:cNvGrpSpPr/>
            <p:nvPr/>
          </p:nvGrpSpPr>
          <p:grpSpPr>
            <a:xfrm>
              <a:off x="2120553" y="-15940"/>
              <a:ext cx="272045" cy="287985"/>
              <a:chOff x="0" y="-47625"/>
              <a:chExt cx="812800" cy="860425"/>
            </a:xfrm>
          </p:grpSpPr>
          <p:sp>
            <p:nvSpPr>
              <p:cNvPr id="3983" name="Google Shape;398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84" name="Google Shape;398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1"/>
            <p:cNvGrpSpPr/>
            <p:nvPr/>
          </p:nvGrpSpPr>
          <p:grpSpPr>
            <a:xfrm>
              <a:off x="2120553" y="768804"/>
              <a:ext cx="272045" cy="287985"/>
              <a:chOff x="0" y="-47625"/>
              <a:chExt cx="812800" cy="860425"/>
            </a:xfrm>
          </p:grpSpPr>
          <p:sp>
            <p:nvSpPr>
              <p:cNvPr id="3986" name="Google Shape;398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87" name="Google Shape;398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8" name="Google Shape;3988;p41"/>
            <p:cNvGrpSpPr/>
            <p:nvPr/>
          </p:nvGrpSpPr>
          <p:grpSpPr>
            <a:xfrm>
              <a:off x="3180830" y="-15940"/>
              <a:ext cx="272045" cy="287985"/>
              <a:chOff x="0" y="-47625"/>
              <a:chExt cx="812800" cy="860425"/>
            </a:xfrm>
          </p:grpSpPr>
          <p:sp>
            <p:nvSpPr>
              <p:cNvPr id="3989" name="Google Shape;398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90" name="Google Shape;399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1" name="Google Shape;3991;p41"/>
            <p:cNvGrpSpPr/>
            <p:nvPr/>
          </p:nvGrpSpPr>
          <p:grpSpPr>
            <a:xfrm>
              <a:off x="3180830" y="768804"/>
              <a:ext cx="272045" cy="287985"/>
              <a:chOff x="0" y="-47625"/>
              <a:chExt cx="812800" cy="860425"/>
            </a:xfrm>
          </p:grpSpPr>
          <p:sp>
            <p:nvSpPr>
              <p:cNvPr id="3992" name="Google Shape;399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93" name="Google Shape;399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4" name="Google Shape;3994;p41"/>
            <p:cNvGrpSpPr/>
            <p:nvPr/>
          </p:nvGrpSpPr>
          <p:grpSpPr>
            <a:xfrm>
              <a:off x="4241107" y="-15940"/>
              <a:ext cx="272045" cy="287985"/>
              <a:chOff x="0" y="-47625"/>
              <a:chExt cx="812800" cy="860425"/>
            </a:xfrm>
          </p:grpSpPr>
          <p:sp>
            <p:nvSpPr>
              <p:cNvPr id="3995" name="Google Shape;399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96" name="Google Shape;399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7" name="Google Shape;3997;p41"/>
            <p:cNvGrpSpPr/>
            <p:nvPr/>
          </p:nvGrpSpPr>
          <p:grpSpPr>
            <a:xfrm>
              <a:off x="4241107" y="768804"/>
              <a:ext cx="272045" cy="287985"/>
              <a:chOff x="0" y="-47625"/>
              <a:chExt cx="812800" cy="860425"/>
            </a:xfrm>
          </p:grpSpPr>
          <p:sp>
            <p:nvSpPr>
              <p:cNvPr id="3998" name="Google Shape;399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3999" name="Google Shape;399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0" name="Google Shape;4000;p41"/>
            <p:cNvGrpSpPr/>
            <p:nvPr/>
          </p:nvGrpSpPr>
          <p:grpSpPr>
            <a:xfrm>
              <a:off x="0" y="1550933"/>
              <a:ext cx="272045" cy="287985"/>
              <a:chOff x="0" y="-47625"/>
              <a:chExt cx="812800" cy="860425"/>
            </a:xfrm>
          </p:grpSpPr>
          <p:sp>
            <p:nvSpPr>
              <p:cNvPr id="4001" name="Google Shape;400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02" name="Google Shape;400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3" name="Google Shape;4003;p41"/>
            <p:cNvGrpSpPr/>
            <p:nvPr/>
          </p:nvGrpSpPr>
          <p:grpSpPr>
            <a:xfrm>
              <a:off x="1060277" y="1550933"/>
              <a:ext cx="272045" cy="287985"/>
              <a:chOff x="0" y="-47625"/>
              <a:chExt cx="812800" cy="860425"/>
            </a:xfrm>
          </p:grpSpPr>
          <p:sp>
            <p:nvSpPr>
              <p:cNvPr id="4004" name="Google Shape;400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05" name="Google Shape;400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6" name="Google Shape;4006;p41"/>
            <p:cNvGrpSpPr/>
            <p:nvPr/>
          </p:nvGrpSpPr>
          <p:grpSpPr>
            <a:xfrm>
              <a:off x="2120553" y="1550933"/>
              <a:ext cx="272045" cy="287985"/>
              <a:chOff x="0" y="-47625"/>
              <a:chExt cx="812800" cy="860425"/>
            </a:xfrm>
          </p:grpSpPr>
          <p:sp>
            <p:nvSpPr>
              <p:cNvPr id="4007" name="Google Shape;400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08" name="Google Shape;400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9" name="Google Shape;4009;p41"/>
            <p:cNvGrpSpPr/>
            <p:nvPr/>
          </p:nvGrpSpPr>
          <p:grpSpPr>
            <a:xfrm>
              <a:off x="3180830" y="1550933"/>
              <a:ext cx="272045" cy="287985"/>
              <a:chOff x="0" y="-47625"/>
              <a:chExt cx="812800" cy="860425"/>
            </a:xfrm>
          </p:grpSpPr>
          <p:sp>
            <p:nvSpPr>
              <p:cNvPr id="4010" name="Google Shape;401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11" name="Google Shape;401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2" name="Google Shape;4012;p41"/>
            <p:cNvGrpSpPr/>
            <p:nvPr/>
          </p:nvGrpSpPr>
          <p:grpSpPr>
            <a:xfrm>
              <a:off x="4241107" y="1550933"/>
              <a:ext cx="272045" cy="287985"/>
              <a:chOff x="0" y="-47625"/>
              <a:chExt cx="812800" cy="860425"/>
            </a:xfrm>
          </p:grpSpPr>
          <p:sp>
            <p:nvSpPr>
              <p:cNvPr id="4013" name="Google Shape;401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14" name="Google Shape;401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5" name="Google Shape;4015;p41"/>
            <p:cNvGrpSpPr/>
            <p:nvPr/>
          </p:nvGrpSpPr>
          <p:grpSpPr>
            <a:xfrm>
              <a:off x="0" y="2333061"/>
              <a:ext cx="272045" cy="287985"/>
              <a:chOff x="0" y="-47625"/>
              <a:chExt cx="812800" cy="860425"/>
            </a:xfrm>
          </p:grpSpPr>
          <p:sp>
            <p:nvSpPr>
              <p:cNvPr id="4016" name="Google Shape;401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17" name="Google Shape;401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8" name="Google Shape;4018;p41"/>
            <p:cNvGrpSpPr/>
            <p:nvPr/>
          </p:nvGrpSpPr>
          <p:grpSpPr>
            <a:xfrm>
              <a:off x="1060277" y="2333061"/>
              <a:ext cx="272045" cy="287985"/>
              <a:chOff x="0" y="-47625"/>
              <a:chExt cx="812800" cy="860425"/>
            </a:xfrm>
          </p:grpSpPr>
          <p:sp>
            <p:nvSpPr>
              <p:cNvPr id="4019" name="Google Shape;401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20" name="Google Shape;402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1" name="Google Shape;4021;p41"/>
            <p:cNvGrpSpPr/>
            <p:nvPr/>
          </p:nvGrpSpPr>
          <p:grpSpPr>
            <a:xfrm>
              <a:off x="2120553" y="2333061"/>
              <a:ext cx="272045" cy="287985"/>
              <a:chOff x="0" y="-47625"/>
              <a:chExt cx="812800" cy="860425"/>
            </a:xfrm>
          </p:grpSpPr>
          <p:sp>
            <p:nvSpPr>
              <p:cNvPr id="4022" name="Google Shape;402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23" name="Google Shape;402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4" name="Google Shape;4024;p41"/>
            <p:cNvGrpSpPr/>
            <p:nvPr/>
          </p:nvGrpSpPr>
          <p:grpSpPr>
            <a:xfrm>
              <a:off x="3180830" y="2333061"/>
              <a:ext cx="272045" cy="287985"/>
              <a:chOff x="0" y="-47625"/>
              <a:chExt cx="812800" cy="860425"/>
            </a:xfrm>
          </p:grpSpPr>
          <p:sp>
            <p:nvSpPr>
              <p:cNvPr id="4025" name="Google Shape;402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26" name="Google Shape;402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7" name="Google Shape;4027;p41"/>
            <p:cNvGrpSpPr/>
            <p:nvPr/>
          </p:nvGrpSpPr>
          <p:grpSpPr>
            <a:xfrm>
              <a:off x="4241107" y="2333061"/>
              <a:ext cx="272045" cy="287985"/>
              <a:chOff x="0" y="-47625"/>
              <a:chExt cx="812800" cy="860425"/>
            </a:xfrm>
          </p:grpSpPr>
          <p:sp>
            <p:nvSpPr>
              <p:cNvPr id="4028" name="Google Shape;402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29" name="Google Shape;402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0" name="Google Shape;4030;p41"/>
            <p:cNvGrpSpPr/>
            <p:nvPr/>
          </p:nvGrpSpPr>
          <p:grpSpPr>
            <a:xfrm>
              <a:off x="0" y="3115190"/>
              <a:ext cx="272045" cy="287985"/>
              <a:chOff x="0" y="-47625"/>
              <a:chExt cx="812800" cy="860425"/>
            </a:xfrm>
          </p:grpSpPr>
          <p:sp>
            <p:nvSpPr>
              <p:cNvPr id="4031" name="Google Shape;403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32" name="Google Shape;403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3" name="Google Shape;4033;p41"/>
            <p:cNvGrpSpPr/>
            <p:nvPr/>
          </p:nvGrpSpPr>
          <p:grpSpPr>
            <a:xfrm>
              <a:off x="1060277" y="3115190"/>
              <a:ext cx="272045" cy="287985"/>
              <a:chOff x="0" y="-47625"/>
              <a:chExt cx="812800" cy="860425"/>
            </a:xfrm>
          </p:grpSpPr>
          <p:sp>
            <p:nvSpPr>
              <p:cNvPr id="4034" name="Google Shape;403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35" name="Google Shape;403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6" name="Google Shape;4036;p41"/>
            <p:cNvGrpSpPr/>
            <p:nvPr/>
          </p:nvGrpSpPr>
          <p:grpSpPr>
            <a:xfrm>
              <a:off x="2120553" y="3115190"/>
              <a:ext cx="272045" cy="287985"/>
              <a:chOff x="0" y="-47625"/>
              <a:chExt cx="812800" cy="860425"/>
            </a:xfrm>
          </p:grpSpPr>
          <p:sp>
            <p:nvSpPr>
              <p:cNvPr id="4037" name="Google Shape;403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38" name="Google Shape;403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9" name="Google Shape;4039;p41"/>
            <p:cNvGrpSpPr/>
            <p:nvPr/>
          </p:nvGrpSpPr>
          <p:grpSpPr>
            <a:xfrm>
              <a:off x="3180830" y="3115190"/>
              <a:ext cx="272045" cy="287985"/>
              <a:chOff x="0" y="-47625"/>
              <a:chExt cx="812800" cy="860425"/>
            </a:xfrm>
          </p:grpSpPr>
          <p:sp>
            <p:nvSpPr>
              <p:cNvPr id="4040" name="Google Shape;404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41" name="Google Shape;404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2" name="Google Shape;4042;p41"/>
            <p:cNvGrpSpPr/>
            <p:nvPr/>
          </p:nvGrpSpPr>
          <p:grpSpPr>
            <a:xfrm>
              <a:off x="4241107" y="3115190"/>
              <a:ext cx="272045" cy="287985"/>
              <a:chOff x="0" y="-47625"/>
              <a:chExt cx="812800" cy="860425"/>
            </a:xfrm>
          </p:grpSpPr>
          <p:sp>
            <p:nvSpPr>
              <p:cNvPr id="4043" name="Google Shape;404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44" name="Google Shape;404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5" name="Google Shape;4045;p41"/>
            <p:cNvGrpSpPr/>
            <p:nvPr/>
          </p:nvGrpSpPr>
          <p:grpSpPr>
            <a:xfrm>
              <a:off x="0" y="3897318"/>
              <a:ext cx="272045" cy="287985"/>
              <a:chOff x="0" y="-47625"/>
              <a:chExt cx="812800" cy="860425"/>
            </a:xfrm>
          </p:grpSpPr>
          <p:sp>
            <p:nvSpPr>
              <p:cNvPr id="4046" name="Google Shape;404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47" name="Google Shape;404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8" name="Google Shape;4048;p41"/>
            <p:cNvGrpSpPr/>
            <p:nvPr/>
          </p:nvGrpSpPr>
          <p:grpSpPr>
            <a:xfrm>
              <a:off x="1060277" y="3897318"/>
              <a:ext cx="272045" cy="287985"/>
              <a:chOff x="0" y="-47625"/>
              <a:chExt cx="812800" cy="860425"/>
            </a:xfrm>
          </p:grpSpPr>
          <p:sp>
            <p:nvSpPr>
              <p:cNvPr id="4049" name="Google Shape;404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50" name="Google Shape;405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1" name="Google Shape;4051;p41"/>
            <p:cNvGrpSpPr/>
            <p:nvPr/>
          </p:nvGrpSpPr>
          <p:grpSpPr>
            <a:xfrm>
              <a:off x="2120553" y="3897318"/>
              <a:ext cx="272045" cy="287985"/>
              <a:chOff x="0" y="-47625"/>
              <a:chExt cx="812800" cy="860425"/>
            </a:xfrm>
          </p:grpSpPr>
          <p:sp>
            <p:nvSpPr>
              <p:cNvPr id="4052" name="Google Shape;405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53" name="Google Shape;405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4" name="Google Shape;4054;p41"/>
            <p:cNvGrpSpPr/>
            <p:nvPr/>
          </p:nvGrpSpPr>
          <p:grpSpPr>
            <a:xfrm>
              <a:off x="3180830" y="3897318"/>
              <a:ext cx="272045" cy="287985"/>
              <a:chOff x="0" y="-47625"/>
              <a:chExt cx="812800" cy="860425"/>
            </a:xfrm>
          </p:grpSpPr>
          <p:sp>
            <p:nvSpPr>
              <p:cNvPr id="4055" name="Google Shape;405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56" name="Google Shape;405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7" name="Google Shape;4057;p41"/>
            <p:cNvGrpSpPr/>
            <p:nvPr/>
          </p:nvGrpSpPr>
          <p:grpSpPr>
            <a:xfrm>
              <a:off x="4241107" y="3897318"/>
              <a:ext cx="272045" cy="287985"/>
              <a:chOff x="0" y="-47625"/>
              <a:chExt cx="812800" cy="860425"/>
            </a:xfrm>
          </p:grpSpPr>
          <p:sp>
            <p:nvSpPr>
              <p:cNvPr id="4058" name="Google Shape;405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4059" name="Google Shape;405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60" name="Google Shape;4060;p41"/>
          <p:cNvGrpSpPr/>
          <p:nvPr/>
        </p:nvGrpSpPr>
        <p:grpSpPr>
          <a:xfrm>
            <a:off x="-1493249" y="2451851"/>
            <a:ext cx="3384864" cy="3150932"/>
            <a:chOff x="0" y="-15940"/>
            <a:chExt cx="4513152" cy="4201243"/>
          </a:xfrm>
        </p:grpSpPr>
        <p:grpSp>
          <p:nvGrpSpPr>
            <p:cNvPr id="4061" name="Google Shape;4061;p41"/>
            <p:cNvGrpSpPr/>
            <p:nvPr/>
          </p:nvGrpSpPr>
          <p:grpSpPr>
            <a:xfrm>
              <a:off x="0" y="-15940"/>
              <a:ext cx="272045" cy="287985"/>
              <a:chOff x="0" y="-47625"/>
              <a:chExt cx="812800" cy="860425"/>
            </a:xfrm>
          </p:grpSpPr>
          <p:sp>
            <p:nvSpPr>
              <p:cNvPr id="4062" name="Google Shape;406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63" name="Google Shape;406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4" name="Google Shape;4064;p41"/>
            <p:cNvGrpSpPr/>
            <p:nvPr/>
          </p:nvGrpSpPr>
          <p:grpSpPr>
            <a:xfrm>
              <a:off x="0" y="768804"/>
              <a:ext cx="272045" cy="287985"/>
              <a:chOff x="0" y="-47625"/>
              <a:chExt cx="812800" cy="860425"/>
            </a:xfrm>
          </p:grpSpPr>
          <p:sp>
            <p:nvSpPr>
              <p:cNvPr id="4065" name="Google Shape;406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66" name="Google Shape;406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7" name="Google Shape;4067;p41"/>
            <p:cNvGrpSpPr/>
            <p:nvPr/>
          </p:nvGrpSpPr>
          <p:grpSpPr>
            <a:xfrm>
              <a:off x="1060277" y="-15940"/>
              <a:ext cx="272045" cy="287985"/>
              <a:chOff x="0" y="-47625"/>
              <a:chExt cx="812800" cy="860425"/>
            </a:xfrm>
          </p:grpSpPr>
          <p:sp>
            <p:nvSpPr>
              <p:cNvPr id="4068" name="Google Shape;406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69" name="Google Shape;406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0" name="Google Shape;4070;p41"/>
            <p:cNvGrpSpPr/>
            <p:nvPr/>
          </p:nvGrpSpPr>
          <p:grpSpPr>
            <a:xfrm>
              <a:off x="1060277" y="768804"/>
              <a:ext cx="272045" cy="287985"/>
              <a:chOff x="0" y="-47625"/>
              <a:chExt cx="812800" cy="860425"/>
            </a:xfrm>
          </p:grpSpPr>
          <p:sp>
            <p:nvSpPr>
              <p:cNvPr id="4071" name="Google Shape;407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72" name="Google Shape;407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3" name="Google Shape;4073;p41"/>
            <p:cNvGrpSpPr/>
            <p:nvPr/>
          </p:nvGrpSpPr>
          <p:grpSpPr>
            <a:xfrm>
              <a:off x="2120553" y="-15940"/>
              <a:ext cx="272045" cy="287985"/>
              <a:chOff x="0" y="-47625"/>
              <a:chExt cx="812800" cy="860425"/>
            </a:xfrm>
          </p:grpSpPr>
          <p:sp>
            <p:nvSpPr>
              <p:cNvPr id="4074" name="Google Shape;407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75" name="Google Shape;407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6" name="Google Shape;4076;p41"/>
            <p:cNvGrpSpPr/>
            <p:nvPr/>
          </p:nvGrpSpPr>
          <p:grpSpPr>
            <a:xfrm>
              <a:off x="2120553" y="768804"/>
              <a:ext cx="272045" cy="287985"/>
              <a:chOff x="0" y="-47625"/>
              <a:chExt cx="812800" cy="860425"/>
            </a:xfrm>
          </p:grpSpPr>
          <p:sp>
            <p:nvSpPr>
              <p:cNvPr id="4077" name="Google Shape;407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78" name="Google Shape;407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9" name="Google Shape;4079;p41"/>
            <p:cNvGrpSpPr/>
            <p:nvPr/>
          </p:nvGrpSpPr>
          <p:grpSpPr>
            <a:xfrm>
              <a:off x="3180830" y="-15940"/>
              <a:ext cx="272045" cy="287985"/>
              <a:chOff x="0" y="-47625"/>
              <a:chExt cx="812800" cy="860425"/>
            </a:xfrm>
          </p:grpSpPr>
          <p:sp>
            <p:nvSpPr>
              <p:cNvPr id="4080" name="Google Shape;408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81" name="Google Shape;408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2" name="Google Shape;4082;p41"/>
            <p:cNvGrpSpPr/>
            <p:nvPr/>
          </p:nvGrpSpPr>
          <p:grpSpPr>
            <a:xfrm>
              <a:off x="3180830" y="768804"/>
              <a:ext cx="272045" cy="287985"/>
              <a:chOff x="0" y="-47625"/>
              <a:chExt cx="812800" cy="860425"/>
            </a:xfrm>
          </p:grpSpPr>
          <p:sp>
            <p:nvSpPr>
              <p:cNvPr id="4083" name="Google Shape;408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84" name="Google Shape;408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5" name="Google Shape;4085;p41"/>
            <p:cNvGrpSpPr/>
            <p:nvPr/>
          </p:nvGrpSpPr>
          <p:grpSpPr>
            <a:xfrm>
              <a:off x="4241107" y="-15940"/>
              <a:ext cx="272045" cy="287985"/>
              <a:chOff x="0" y="-47625"/>
              <a:chExt cx="812800" cy="860425"/>
            </a:xfrm>
          </p:grpSpPr>
          <p:sp>
            <p:nvSpPr>
              <p:cNvPr id="4086" name="Google Shape;408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87" name="Google Shape;408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8" name="Google Shape;4088;p41"/>
            <p:cNvGrpSpPr/>
            <p:nvPr/>
          </p:nvGrpSpPr>
          <p:grpSpPr>
            <a:xfrm>
              <a:off x="4241107" y="768804"/>
              <a:ext cx="272045" cy="287985"/>
              <a:chOff x="0" y="-47625"/>
              <a:chExt cx="812800" cy="860425"/>
            </a:xfrm>
          </p:grpSpPr>
          <p:sp>
            <p:nvSpPr>
              <p:cNvPr id="4089" name="Google Shape;408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90" name="Google Shape;409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1" name="Google Shape;4091;p41"/>
            <p:cNvGrpSpPr/>
            <p:nvPr/>
          </p:nvGrpSpPr>
          <p:grpSpPr>
            <a:xfrm>
              <a:off x="0" y="1550933"/>
              <a:ext cx="272045" cy="287985"/>
              <a:chOff x="0" y="-47625"/>
              <a:chExt cx="812800" cy="860425"/>
            </a:xfrm>
          </p:grpSpPr>
          <p:sp>
            <p:nvSpPr>
              <p:cNvPr id="4092" name="Google Shape;409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93" name="Google Shape;409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4" name="Google Shape;4094;p41"/>
            <p:cNvGrpSpPr/>
            <p:nvPr/>
          </p:nvGrpSpPr>
          <p:grpSpPr>
            <a:xfrm>
              <a:off x="1060277" y="1550933"/>
              <a:ext cx="272045" cy="287985"/>
              <a:chOff x="0" y="-47625"/>
              <a:chExt cx="812800" cy="860425"/>
            </a:xfrm>
          </p:grpSpPr>
          <p:sp>
            <p:nvSpPr>
              <p:cNvPr id="4095" name="Google Shape;409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96" name="Google Shape;409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7" name="Google Shape;4097;p41"/>
            <p:cNvGrpSpPr/>
            <p:nvPr/>
          </p:nvGrpSpPr>
          <p:grpSpPr>
            <a:xfrm>
              <a:off x="2120553" y="1550933"/>
              <a:ext cx="272045" cy="287985"/>
              <a:chOff x="0" y="-47625"/>
              <a:chExt cx="812800" cy="860425"/>
            </a:xfrm>
          </p:grpSpPr>
          <p:sp>
            <p:nvSpPr>
              <p:cNvPr id="4098" name="Google Shape;409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099" name="Google Shape;409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0" name="Google Shape;4100;p41"/>
            <p:cNvGrpSpPr/>
            <p:nvPr/>
          </p:nvGrpSpPr>
          <p:grpSpPr>
            <a:xfrm>
              <a:off x="3180830" y="1550933"/>
              <a:ext cx="272045" cy="287985"/>
              <a:chOff x="0" y="-47625"/>
              <a:chExt cx="812800" cy="860425"/>
            </a:xfrm>
          </p:grpSpPr>
          <p:sp>
            <p:nvSpPr>
              <p:cNvPr id="4101" name="Google Shape;410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02" name="Google Shape;410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3" name="Google Shape;4103;p41"/>
            <p:cNvGrpSpPr/>
            <p:nvPr/>
          </p:nvGrpSpPr>
          <p:grpSpPr>
            <a:xfrm>
              <a:off x="4241107" y="1550933"/>
              <a:ext cx="272045" cy="287985"/>
              <a:chOff x="0" y="-47625"/>
              <a:chExt cx="812800" cy="860425"/>
            </a:xfrm>
          </p:grpSpPr>
          <p:sp>
            <p:nvSpPr>
              <p:cNvPr id="4104" name="Google Shape;410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05" name="Google Shape;410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6" name="Google Shape;4106;p41"/>
            <p:cNvGrpSpPr/>
            <p:nvPr/>
          </p:nvGrpSpPr>
          <p:grpSpPr>
            <a:xfrm>
              <a:off x="0" y="2333061"/>
              <a:ext cx="272045" cy="287985"/>
              <a:chOff x="0" y="-47625"/>
              <a:chExt cx="812800" cy="860425"/>
            </a:xfrm>
          </p:grpSpPr>
          <p:sp>
            <p:nvSpPr>
              <p:cNvPr id="4107" name="Google Shape;410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08" name="Google Shape;410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9" name="Google Shape;4109;p41"/>
            <p:cNvGrpSpPr/>
            <p:nvPr/>
          </p:nvGrpSpPr>
          <p:grpSpPr>
            <a:xfrm>
              <a:off x="1060277" y="2333061"/>
              <a:ext cx="272045" cy="287985"/>
              <a:chOff x="0" y="-47625"/>
              <a:chExt cx="812800" cy="860425"/>
            </a:xfrm>
          </p:grpSpPr>
          <p:sp>
            <p:nvSpPr>
              <p:cNvPr id="4110" name="Google Shape;411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11" name="Google Shape;411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2" name="Google Shape;4112;p41"/>
            <p:cNvGrpSpPr/>
            <p:nvPr/>
          </p:nvGrpSpPr>
          <p:grpSpPr>
            <a:xfrm>
              <a:off x="2120553" y="2333061"/>
              <a:ext cx="272045" cy="287985"/>
              <a:chOff x="0" y="-47625"/>
              <a:chExt cx="812800" cy="860425"/>
            </a:xfrm>
          </p:grpSpPr>
          <p:sp>
            <p:nvSpPr>
              <p:cNvPr id="4113" name="Google Shape;411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14" name="Google Shape;411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5" name="Google Shape;4115;p41"/>
            <p:cNvGrpSpPr/>
            <p:nvPr/>
          </p:nvGrpSpPr>
          <p:grpSpPr>
            <a:xfrm>
              <a:off x="3180830" y="2333061"/>
              <a:ext cx="272045" cy="287985"/>
              <a:chOff x="0" y="-47625"/>
              <a:chExt cx="812800" cy="860425"/>
            </a:xfrm>
          </p:grpSpPr>
          <p:sp>
            <p:nvSpPr>
              <p:cNvPr id="4116" name="Google Shape;411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17" name="Google Shape;411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8" name="Google Shape;4118;p41"/>
            <p:cNvGrpSpPr/>
            <p:nvPr/>
          </p:nvGrpSpPr>
          <p:grpSpPr>
            <a:xfrm>
              <a:off x="4241107" y="2333061"/>
              <a:ext cx="272045" cy="287985"/>
              <a:chOff x="0" y="-47625"/>
              <a:chExt cx="812800" cy="860425"/>
            </a:xfrm>
          </p:grpSpPr>
          <p:sp>
            <p:nvSpPr>
              <p:cNvPr id="4119" name="Google Shape;411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20" name="Google Shape;412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1" name="Google Shape;4121;p41"/>
            <p:cNvGrpSpPr/>
            <p:nvPr/>
          </p:nvGrpSpPr>
          <p:grpSpPr>
            <a:xfrm>
              <a:off x="0" y="3115190"/>
              <a:ext cx="272045" cy="287985"/>
              <a:chOff x="0" y="-47625"/>
              <a:chExt cx="812800" cy="860425"/>
            </a:xfrm>
          </p:grpSpPr>
          <p:sp>
            <p:nvSpPr>
              <p:cNvPr id="4122" name="Google Shape;4122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23" name="Google Shape;4123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4" name="Google Shape;4124;p41"/>
            <p:cNvGrpSpPr/>
            <p:nvPr/>
          </p:nvGrpSpPr>
          <p:grpSpPr>
            <a:xfrm>
              <a:off x="1060277" y="3115190"/>
              <a:ext cx="272045" cy="287985"/>
              <a:chOff x="0" y="-47625"/>
              <a:chExt cx="812800" cy="860425"/>
            </a:xfrm>
          </p:grpSpPr>
          <p:sp>
            <p:nvSpPr>
              <p:cNvPr id="4125" name="Google Shape;4125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26" name="Google Shape;4126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7" name="Google Shape;4127;p41"/>
            <p:cNvGrpSpPr/>
            <p:nvPr/>
          </p:nvGrpSpPr>
          <p:grpSpPr>
            <a:xfrm>
              <a:off x="2120553" y="3115190"/>
              <a:ext cx="272045" cy="287985"/>
              <a:chOff x="0" y="-47625"/>
              <a:chExt cx="812800" cy="860425"/>
            </a:xfrm>
          </p:grpSpPr>
          <p:sp>
            <p:nvSpPr>
              <p:cNvPr id="4128" name="Google Shape;4128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29" name="Google Shape;4129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0" name="Google Shape;4130;p41"/>
            <p:cNvGrpSpPr/>
            <p:nvPr/>
          </p:nvGrpSpPr>
          <p:grpSpPr>
            <a:xfrm>
              <a:off x="3180830" y="3115190"/>
              <a:ext cx="272045" cy="287985"/>
              <a:chOff x="0" y="-47625"/>
              <a:chExt cx="812800" cy="860425"/>
            </a:xfrm>
          </p:grpSpPr>
          <p:sp>
            <p:nvSpPr>
              <p:cNvPr id="4131" name="Google Shape;4131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32" name="Google Shape;4132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3" name="Google Shape;4133;p41"/>
            <p:cNvGrpSpPr/>
            <p:nvPr/>
          </p:nvGrpSpPr>
          <p:grpSpPr>
            <a:xfrm>
              <a:off x="4241107" y="3115190"/>
              <a:ext cx="272045" cy="287985"/>
              <a:chOff x="0" y="-47625"/>
              <a:chExt cx="812800" cy="860425"/>
            </a:xfrm>
          </p:grpSpPr>
          <p:sp>
            <p:nvSpPr>
              <p:cNvPr id="4134" name="Google Shape;4134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35" name="Google Shape;4135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6" name="Google Shape;4136;p41"/>
            <p:cNvGrpSpPr/>
            <p:nvPr/>
          </p:nvGrpSpPr>
          <p:grpSpPr>
            <a:xfrm>
              <a:off x="0" y="3897318"/>
              <a:ext cx="272045" cy="287985"/>
              <a:chOff x="0" y="-47625"/>
              <a:chExt cx="812800" cy="860425"/>
            </a:xfrm>
          </p:grpSpPr>
          <p:sp>
            <p:nvSpPr>
              <p:cNvPr id="4137" name="Google Shape;4137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38" name="Google Shape;4138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9" name="Google Shape;4139;p41"/>
            <p:cNvGrpSpPr/>
            <p:nvPr/>
          </p:nvGrpSpPr>
          <p:grpSpPr>
            <a:xfrm>
              <a:off x="1060277" y="3897318"/>
              <a:ext cx="272045" cy="287985"/>
              <a:chOff x="0" y="-47625"/>
              <a:chExt cx="812800" cy="860425"/>
            </a:xfrm>
          </p:grpSpPr>
          <p:sp>
            <p:nvSpPr>
              <p:cNvPr id="4140" name="Google Shape;4140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41" name="Google Shape;4141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2" name="Google Shape;4142;p41"/>
            <p:cNvGrpSpPr/>
            <p:nvPr/>
          </p:nvGrpSpPr>
          <p:grpSpPr>
            <a:xfrm>
              <a:off x="2120553" y="3897318"/>
              <a:ext cx="272045" cy="287985"/>
              <a:chOff x="0" y="-47625"/>
              <a:chExt cx="812800" cy="860425"/>
            </a:xfrm>
          </p:grpSpPr>
          <p:sp>
            <p:nvSpPr>
              <p:cNvPr id="4143" name="Google Shape;4143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44" name="Google Shape;4144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5" name="Google Shape;4145;p41"/>
            <p:cNvGrpSpPr/>
            <p:nvPr/>
          </p:nvGrpSpPr>
          <p:grpSpPr>
            <a:xfrm>
              <a:off x="3180830" y="3897318"/>
              <a:ext cx="272045" cy="287985"/>
              <a:chOff x="0" y="-47625"/>
              <a:chExt cx="812800" cy="860425"/>
            </a:xfrm>
          </p:grpSpPr>
          <p:sp>
            <p:nvSpPr>
              <p:cNvPr id="4146" name="Google Shape;4146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47" name="Google Shape;4147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8" name="Google Shape;4148;p41"/>
            <p:cNvGrpSpPr/>
            <p:nvPr/>
          </p:nvGrpSpPr>
          <p:grpSpPr>
            <a:xfrm>
              <a:off x="4241107" y="3897318"/>
              <a:ext cx="272045" cy="287985"/>
              <a:chOff x="0" y="-47625"/>
              <a:chExt cx="812800" cy="860425"/>
            </a:xfrm>
          </p:grpSpPr>
          <p:sp>
            <p:nvSpPr>
              <p:cNvPr id="4149" name="Google Shape;4149;p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4150" name="Google Shape;4150;p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15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15"/>
          <p:cNvGrpSpPr/>
          <p:nvPr/>
        </p:nvGrpSpPr>
        <p:grpSpPr>
          <a:xfrm>
            <a:off x="664779" y="4364192"/>
            <a:ext cx="5057040" cy="3266923"/>
            <a:chOff x="0" y="-47625"/>
            <a:chExt cx="1331895" cy="860425"/>
          </a:xfrm>
        </p:grpSpPr>
        <p:sp>
          <p:nvSpPr>
            <p:cNvPr id="425" name="Google Shape;425;p15"/>
            <p:cNvSpPr/>
            <p:nvPr/>
          </p:nvSpPr>
          <p:spPr>
            <a:xfrm>
              <a:off x="0" y="0"/>
              <a:ext cx="1331895" cy="213170"/>
            </a:xfrm>
            <a:custGeom>
              <a:rect b="b" l="l" r="r" t="t"/>
              <a:pathLst>
                <a:path extrusionOk="0" h="213170" w="1331895">
                  <a:moveTo>
                    <a:pt x="0" y="0"/>
                  </a:moveTo>
                  <a:lnTo>
                    <a:pt x="1331895" y="0"/>
                  </a:lnTo>
                  <a:lnTo>
                    <a:pt x="1331895" y="213170"/>
                  </a:lnTo>
                  <a:lnTo>
                    <a:pt x="0" y="213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6" name="Google Shape;426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15"/>
          <p:cNvGrpSpPr/>
          <p:nvPr/>
        </p:nvGrpSpPr>
        <p:grpSpPr>
          <a:xfrm>
            <a:off x="6391389" y="4364192"/>
            <a:ext cx="5057040" cy="3266923"/>
            <a:chOff x="0" y="-47625"/>
            <a:chExt cx="1331895" cy="860425"/>
          </a:xfrm>
        </p:grpSpPr>
        <p:sp>
          <p:nvSpPr>
            <p:cNvPr id="428" name="Google Shape;428;p15"/>
            <p:cNvSpPr/>
            <p:nvPr/>
          </p:nvSpPr>
          <p:spPr>
            <a:xfrm>
              <a:off x="0" y="0"/>
              <a:ext cx="1331895" cy="213170"/>
            </a:xfrm>
            <a:custGeom>
              <a:rect b="b" l="l" r="r" t="t"/>
              <a:pathLst>
                <a:path extrusionOk="0" h="213170" w="1331895">
                  <a:moveTo>
                    <a:pt x="0" y="0"/>
                  </a:moveTo>
                  <a:lnTo>
                    <a:pt x="1331895" y="0"/>
                  </a:lnTo>
                  <a:lnTo>
                    <a:pt x="1331895" y="213170"/>
                  </a:lnTo>
                  <a:lnTo>
                    <a:pt x="0" y="213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9" name="Google Shape;42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15"/>
          <p:cNvGrpSpPr/>
          <p:nvPr/>
        </p:nvGrpSpPr>
        <p:grpSpPr>
          <a:xfrm>
            <a:off x="12117999" y="4364192"/>
            <a:ext cx="5057040" cy="3266923"/>
            <a:chOff x="0" y="-47625"/>
            <a:chExt cx="1331895" cy="860425"/>
          </a:xfrm>
        </p:grpSpPr>
        <p:sp>
          <p:nvSpPr>
            <p:cNvPr id="431" name="Google Shape;431;p15"/>
            <p:cNvSpPr/>
            <p:nvPr/>
          </p:nvSpPr>
          <p:spPr>
            <a:xfrm>
              <a:off x="0" y="0"/>
              <a:ext cx="1331895" cy="213170"/>
            </a:xfrm>
            <a:custGeom>
              <a:rect b="b" l="l" r="r" t="t"/>
              <a:pathLst>
                <a:path extrusionOk="0" h="213170" w="1331895">
                  <a:moveTo>
                    <a:pt x="0" y="0"/>
                  </a:moveTo>
                  <a:lnTo>
                    <a:pt x="1331895" y="0"/>
                  </a:lnTo>
                  <a:lnTo>
                    <a:pt x="1331895" y="213170"/>
                  </a:lnTo>
                  <a:lnTo>
                    <a:pt x="0" y="213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2" name="Google Shape;432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15"/>
          <p:cNvSpPr txBox="1"/>
          <p:nvPr/>
        </p:nvSpPr>
        <p:spPr>
          <a:xfrm>
            <a:off x="1028700" y="4665721"/>
            <a:ext cx="4344579" cy="55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Google Slides</a:t>
            </a:r>
            <a:endParaRPr/>
          </a:p>
        </p:txBody>
      </p:sp>
      <p:sp>
        <p:nvSpPr>
          <p:cNvPr id="434" name="Google Shape;434;p15"/>
          <p:cNvSpPr txBox="1"/>
          <p:nvPr/>
        </p:nvSpPr>
        <p:spPr>
          <a:xfrm>
            <a:off x="6677320" y="4665721"/>
            <a:ext cx="4485177" cy="55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PowerPoint</a:t>
            </a:r>
            <a:endParaRPr/>
          </a:p>
        </p:txBody>
      </p:sp>
      <p:sp>
        <p:nvSpPr>
          <p:cNvPr id="435" name="Google Shape;435;p15"/>
          <p:cNvSpPr txBox="1"/>
          <p:nvPr/>
        </p:nvSpPr>
        <p:spPr>
          <a:xfrm>
            <a:off x="12400929" y="4665721"/>
            <a:ext cx="4391445" cy="55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Canva</a:t>
            </a:r>
            <a:endParaRPr/>
          </a:p>
        </p:txBody>
      </p:sp>
      <p:pic>
        <p:nvPicPr>
          <p:cNvPr id="436" name="Google Shape;43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90899" y="0"/>
            <a:ext cx="3768279" cy="395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84955" y="-79317"/>
            <a:ext cx="2111696" cy="221603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5"/>
          <p:cNvSpPr txBox="1"/>
          <p:nvPr/>
        </p:nvSpPr>
        <p:spPr>
          <a:xfrm>
            <a:off x="680160" y="831711"/>
            <a:ext cx="9386237" cy="275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HOW TO USE THIS PRESENTATION</a:t>
            </a:r>
            <a:endParaRPr/>
          </a:p>
        </p:txBody>
      </p:sp>
      <p:sp>
        <p:nvSpPr>
          <p:cNvPr id="439" name="Google Shape;439;p15"/>
          <p:cNvSpPr txBox="1"/>
          <p:nvPr/>
        </p:nvSpPr>
        <p:spPr>
          <a:xfrm>
            <a:off x="664779" y="5768975"/>
            <a:ext cx="505704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"Google Slides" button below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"Make a copy."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You need to sign in to your Google account.</a:t>
            </a:r>
            <a:endParaRPr/>
          </a:p>
        </p:txBody>
      </p:sp>
      <p:sp>
        <p:nvSpPr>
          <p:cNvPr id="440" name="Google Shape;440;p15"/>
          <p:cNvSpPr txBox="1"/>
          <p:nvPr/>
        </p:nvSpPr>
        <p:spPr>
          <a:xfrm>
            <a:off x="6391389" y="5768975"/>
            <a:ext cx="5057040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"PowerPoint" button below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441" name="Google Shape;441;p15"/>
          <p:cNvSpPr txBox="1"/>
          <p:nvPr/>
        </p:nvSpPr>
        <p:spPr>
          <a:xfrm>
            <a:off x="12117999" y="5768975"/>
            <a:ext cx="5057040" cy="2174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"Canva" button under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You need to sign in to your Canva account.</a:t>
            </a:r>
            <a:endParaRPr/>
          </a:p>
        </p:txBody>
      </p:sp>
      <p:grpSp>
        <p:nvGrpSpPr>
          <p:cNvPr id="442" name="Google Shape;442;p15"/>
          <p:cNvGrpSpPr/>
          <p:nvPr/>
        </p:nvGrpSpPr>
        <p:grpSpPr>
          <a:xfrm>
            <a:off x="4271067" y="4900063"/>
            <a:ext cx="971829" cy="197224"/>
            <a:chOff x="0" y="-14555"/>
            <a:chExt cx="1295772" cy="262966"/>
          </a:xfrm>
        </p:grpSpPr>
        <p:grpSp>
          <p:nvGrpSpPr>
            <p:cNvPr id="443" name="Google Shape;443;p1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444" name="Google Shape;44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45" name="Google Shape;445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48" name="Google Shape;448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450" name="Google Shape;45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51" name="Google Shape;451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2" name="Google Shape;452;p15"/>
          <p:cNvGrpSpPr/>
          <p:nvPr/>
        </p:nvGrpSpPr>
        <p:grpSpPr>
          <a:xfrm>
            <a:off x="9977577" y="4900063"/>
            <a:ext cx="971829" cy="197224"/>
            <a:chOff x="0" y="-14555"/>
            <a:chExt cx="1295772" cy="262966"/>
          </a:xfrm>
        </p:grpSpPr>
        <p:grpSp>
          <p:nvGrpSpPr>
            <p:cNvPr id="453" name="Google Shape;453;p1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454" name="Google Shape;45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55" name="Google Shape;455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457" name="Google Shape;45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58" name="Google Shape;458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460" name="Google Shape;46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61" name="Google Shape;461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2" name="Google Shape;462;p15"/>
          <p:cNvGrpSpPr/>
          <p:nvPr/>
        </p:nvGrpSpPr>
        <p:grpSpPr>
          <a:xfrm>
            <a:off x="15706104" y="4900063"/>
            <a:ext cx="971829" cy="197224"/>
            <a:chOff x="0" y="-14555"/>
            <a:chExt cx="1295772" cy="262966"/>
          </a:xfrm>
        </p:grpSpPr>
        <p:grpSp>
          <p:nvGrpSpPr>
            <p:cNvPr id="463" name="Google Shape;463;p1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65" name="Google Shape;465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1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467" name="Google Shape;46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68" name="Google Shape;468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470" name="Google Shape;47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71" name="Google Shape;471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6"/>
          <p:cNvPicPr preferRelativeResize="0"/>
          <p:nvPr/>
        </p:nvPicPr>
        <p:blipFill rotWithShape="1">
          <a:blip r:embed="rId3">
            <a:alphaModFix/>
          </a:blip>
          <a:srcRect b="21276" l="-24999" r="-24998" t="22472"/>
          <a:stretch/>
        </p:blipFill>
        <p:spPr>
          <a:xfrm>
            <a:off x="-4572000" y="0"/>
            <a:ext cx="2743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16"/>
          <p:cNvGrpSpPr/>
          <p:nvPr/>
        </p:nvGrpSpPr>
        <p:grpSpPr>
          <a:xfrm>
            <a:off x="1013145" y="3559893"/>
            <a:ext cx="4996875" cy="6436706"/>
            <a:chOff x="0" y="-47625"/>
            <a:chExt cx="1316049" cy="1695264"/>
          </a:xfrm>
        </p:grpSpPr>
        <p:sp>
          <p:nvSpPr>
            <p:cNvPr id="478" name="Google Shape;478;p16"/>
            <p:cNvSpPr/>
            <p:nvPr/>
          </p:nvSpPr>
          <p:spPr>
            <a:xfrm>
              <a:off x="0" y="0"/>
              <a:ext cx="1316049" cy="1647639"/>
            </a:xfrm>
            <a:custGeom>
              <a:rect b="b" l="l" r="r" t="t"/>
              <a:pathLst>
                <a:path extrusionOk="0" h="1647639" w="131604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9" name="Google Shape;479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6"/>
          <p:cNvGrpSpPr/>
          <p:nvPr/>
        </p:nvGrpSpPr>
        <p:grpSpPr>
          <a:xfrm>
            <a:off x="6645563" y="3559893"/>
            <a:ext cx="4996875" cy="6436706"/>
            <a:chOff x="0" y="-47625"/>
            <a:chExt cx="1316049" cy="1695264"/>
          </a:xfrm>
        </p:grpSpPr>
        <p:sp>
          <p:nvSpPr>
            <p:cNvPr id="481" name="Google Shape;481;p16"/>
            <p:cNvSpPr/>
            <p:nvPr/>
          </p:nvSpPr>
          <p:spPr>
            <a:xfrm>
              <a:off x="0" y="0"/>
              <a:ext cx="1316049" cy="1647639"/>
            </a:xfrm>
            <a:custGeom>
              <a:rect b="b" l="l" r="r" t="t"/>
              <a:pathLst>
                <a:path extrusionOk="0" h="1647639" w="131604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2" name="Google Shape;482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16"/>
          <p:cNvGrpSpPr/>
          <p:nvPr/>
        </p:nvGrpSpPr>
        <p:grpSpPr>
          <a:xfrm>
            <a:off x="12277980" y="3559893"/>
            <a:ext cx="4996875" cy="6436706"/>
            <a:chOff x="0" y="-47625"/>
            <a:chExt cx="1316049" cy="1695264"/>
          </a:xfrm>
        </p:grpSpPr>
        <p:sp>
          <p:nvSpPr>
            <p:cNvPr id="484" name="Google Shape;484;p16"/>
            <p:cNvSpPr/>
            <p:nvPr/>
          </p:nvSpPr>
          <p:spPr>
            <a:xfrm>
              <a:off x="0" y="0"/>
              <a:ext cx="1316049" cy="1647639"/>
            </a:xfrm>
            <a:custGeom>
              <a:rect b="b" l="l" r="r" t="t"/>
              <a:pathLst>
                <a:path extrusionOk="0" h="1647639" w="131604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5" name="Google Shape;485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6" name="Google Shape;48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1102" y="6636249"/>
            <a:ext cx="3080960" cy="310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5441" y="6381325"/>
            <a:ext cx="2157119" cy="336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6653" y="6868659"/>
            <a:ext cx="3759529" cy="217486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6"/>
          <p:cNvSpPr txBox="1"/>
          <p:nvPr/>
        </p:nvSpPr>
        <p:spPr>
          <a:xfrm>
            <a:off x="7148333" y="4436184"/>
            <a:ext cx="3991334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"Share" button on the top right corner in Canva and click on "More" at the bottom of the menu.</a:t>
            </a:r>
            <a:endParaRPr/>
          </a:p>
        </p:txBody>
      </p:sp>
      <p:sp>
        <p:nvSpPr>
          <p:cNvPr id="490" name="Google Shape;490;p16"/>
          <p:cNvSpPr txBox="1"/>
          <p:nvPr/>
        </p:nvSpPr>
        <p:spPr>
          <a:xfrm>
            <a:off x="1225900" y="4540925"/>
            <a:ext cx="46572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sp>
        <p:nvSpPr>
          <p:cNvPr id="491" name="Google Shape;491;p16"/>
          <p:cNvSpPr txBox="1"/>
          <p:nvPr/>
        </p:nvSpPr>
        <p:spPr>
          <a:xfrm>
            <a:off x="12895759" y="4436184"/>
            <a:ext cx="3760423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Enter "PowerPoint" in the search bar and click on the PowerPoint icon to download.</a:t>
            </a:r>
            <a:endParaRPr/>
          </a:p>
        </p:txBody>
      </p:sp>
      <p:sp>
        <p:nvSpPr>
          <p:cNvPr id="492" name="Google Shape;492;p16"/>
          <p:cNvSpPr txBox="1"/>
          <p:nvPr/>
        </p:nvSpPr>
        <p:spPr>
          <a:xfrm>
            <a:off x="616899" y="554707"/>
            <a:ext cx="17054203" cy="199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DOWNLOAD THIS PRESENTATION AS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 POWERPOINT TEMPLATE IN 3 STEPS</a:t>
            </a:r>
            <a:endParaRPr/>
          </a:p>
        </p:txBody>
      </p:sp>
      <p:grpSp>
        <p:nvGrpSpPr>
          <p:cNvPr id="493" name="Google Shape;493;p16"/>
          <p:cNvGrpSpPr/>
          <p:nvPr/>
        </p:nvGrpSpPr>
        <p:grpSpPr>
          <a:xfrm>
            <a:off x="2011469" y="1884846"/>
            <a:ext cx="3086095" cy="3592418"/>
            <a:chOff x="-227983" y="-324130"/>
            <a:chExt cx="812800" cy="946150"/>
          </a:xfrm>
        </p:grpSpPr>
        <p:sp>
          <p:nvSpPr>
            <p:cNvPr id="494" name="Google Shape;494;p16"/>
            <p:cNvSpPr/>
            <p:nvPr/>
          </p:nvSpPr>
          <p:spPr>
            <a:xfrm>
              <a:off x="0" y="0"/>
              <a:ext cx="334218" cy="329318"/>
            </a:xfrm>
            <a:custGeom>
              <a:rect b="b" l="l" r="r" t="t"/>
              <a:pathLst>
                <a:path extrusionOk="0" h="329318" w="334218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6CE5E8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95" name="Google Shape;495;p16"/>
            <p:cNvSpPr txBox="1"/>
            <p:nvPr/>
          </p:nvSpPr>
          <p:spPr>
            <a:xfrm>
              <a:off x="-227983" y="-324130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1</a:t>
              </a:r>
              <a:endParaRPr/>
            </a:p>
          </p:txBody>
        </p:sp>
      </p:grpSp>
      <p:grpSp>
        <p:nvGrpSpPr>
          <p:cNvPr id="496" name="Google Shape;496;p16"/>
          <p:cNvGrpSpPr/>
          <p:nvPr/>
        </p:nvGrpSpPr>
        <p:grpSpPr>
          <a:xfrm>
            <a:off x="7627944" y="1944510"/>
            <a:ext cx="3086095" cy="3592418"/>
            <a:chOff x="-232182" y="-308416"/>
            <a:chExt cx="812800" cy="946150"/>
          </a:xfrm>
        </p:grpSpPr>
        <p:sp>
          <p:nvSpPr>
            <p:cNvPr id="497" name="Google Shape;497;p16"/>
            <p:cNvSpPr/>
            <p:nvPr/>
          </p:nvSpPr>
          <p:spPr>
            <a:xfrm>
              <a:off x="0" y="0"/>
              <a:ext cx="334218" cy="329318"/>
            </a:xfrm>
            <a:custGeom>
              <a:rect b="b" l="l" r="r" t="t"/>
              <a:pathLst>
                <a:path extrusionOk="0" h="329318" w="334218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6CE5E8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98" name="Google Shape;498;p16"/>
            <p:cNvSpPr txBox="1"/>
            <p:nvPr/>
          </p:nvSpPr>
          <p:spPr>
            <a:xfrm>
              <a:off x="-232182" y="-308416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2</a:t>
              </a:r>
              <a:endParaRPr/>
            </a:p>
          </p:txBody>
        </p:sp>
      </p:grpSp>
      <p:grpSp>
        <p:nvGrpSpPr>
          <p:cNvPr id="499" name="Google Shape;499;p16"/>
          <p:cNvGrpSpPr/>
          <p:nvPr/>
        </p:nvGrpSpPr>
        <p:grpSpPr>
          <a:xfrm>
            <a:off x="13242472" y="1906409"/>
            <a:ext cx="3086095" cy="3592418"/>
            <a:chOff x="-236894" y="-318451"/>
            <a:chExt cx="812800" cy="946150"/>
          </a:xfrm>
        </p:grpSpPr>
        <p:sp>
          <p:nvSpPr>
            <p:cNvPr id="500" name="Google Shape;500;p16"/>
            <p:cNvSpPr/>
            <p:nvPr/>
          </p:nvSpPr>
          <p:spPr>
            <a:xfrm>
              <a:off x="0" y="0"/>
              <a:ext cx="334218" cy="329318"/>
            </a:xfrm>
            <a:custGeom>
              <a:rect b="b" l="l" r="r" t="t"/>
              <a:pathLst>
                <a:path extrusionOk="0" h="329318" w="334218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6CE5E8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01" name="Google Shape;501;p16"/>
            <p:cNvSpPr txBox="1"/>
            <p:nvPr/>
          </p:nvSpPr>
          <p:spPr>
            <a:xfrm>
              <a:off x="-236894" y="-318451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3</a:t>
              </a:r>
              <a:endParaRPr/>
            </a:p>
          </p:txBody>
        </p:sp>
      </p:grpSp>
      <p:grpSp>
        <p:nvGrpSpPr>
          <p:cNvPr id="502" name="Google Shape;502;p16"/>
          <p:cNvGrpSpPr/>
          <p:nvPr/>
        </p:nvGrpSpPr>
        <p:grpSpPr>
          <a:xfrm>
            <a:off x="16357366" y="8489794"/>
            <a:ext cx="1930634" cy="1797206"/>
            <a:chOff x="0" y="-9092"/>
            <a:chExt cx="2574179" cy="2396275"/>
          </a:xfrm>
        </p:grpSpPr>
        <p:grpSp>
          <p:nvGrpSpPr>
            <p:cNvPr id="503" name="Google Shape;503;p16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504" name="Google Shape;50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05" name="Google Shape;50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6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507" name="Google Shape;50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08" name="Google Shape;50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6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510" name="Google Shape;51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11" name="Google Shape;51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6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513" name="Google Shape;51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14" name="Google Shape;51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6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516" name="Google Shape;51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17" name="Google Shape;51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6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519" name="Google Shape;51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0" name="Google Shape;52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6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522" name="Google Shape;52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3" name="Google Shape;52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6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525" name="Google Shape;52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6" name="Google Shape;52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6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9" name="Google Shape;52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32" name="Google Shape;53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6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534" name="Google Shape;5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35" name="Google Shape;53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6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537" name="Google Shape;5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38" name="Google Shape;53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6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540" name="Google Shape;5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41" name="Google Shape;54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6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543" name="Google Shape;5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44" name="Google Shape;54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6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546" name="Google Shape;5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47" name="Google Shape;54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6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549" name="Google Shape;5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0" name="Google Shape;55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6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3" name="Google Shape;55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16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555" name="Google Shape;55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6" name="Google Shape;55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16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558" name="Google Shape;55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9" name="Google Shape;55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16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561" name="Google Shape;56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62" name="Google Shape;56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16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564" name="Google Shape;56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65" name="Google Shape;56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16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567" name="Google Shape;56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68" name="Google Shape;56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Google Shape;569;p16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570" name="Google Shape;57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71" name="Google Shape;57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16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573" name="Google Shape;57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74" name="Google Shape;57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16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576" name="Google Shape;57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77" name="Google Shape;57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16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579" name="Google Shape;57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0" name="Google Shape;58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1" name="Google Shape;581;p16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582" name="Google Shape;58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3" name="Google Shape;58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4" name="Google Shape;584;p16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585" name="Google Shape;58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6" name="Google Shape;58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7" name="Google Shape;587;p16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588" name="Google Shape;58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9" name="Google Shape;58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16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591" name="Google Shape;59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92" name="Google Shape;59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3" name="Google Shape;593;p16"/>
          <p:cNvGrpSpPr/>
          <p:nvPr/>
        </p:nvGrpSpPr>
        <p:grpSpPr>
          <a:xfrm>
            <a:off x="-348418" y="2568703"/>
            <a:ext cx="1930634" cy="1797206"/>
            <a:chOff x="0" y="-9092"/>
            <a:chExt cx="2574179" cy="2396275"/>
          </a:xfrm>
        </p:grpSpPr>
        <p:grpSp>
          <p:nvGrpSpPr>
            <p:cNvPr id="594" name="Google Shape;594;p16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595" name="Google Shape;59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96" name="Google Shape;59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6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598" name="Google Shape;59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99" name="Google Shape;59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16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02" name="Google Shape;60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p16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604" name="Google Shape;60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05" name="Google Shape;60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16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607" name="Google Shape;60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08" name="Google Shape;60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6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610" name="Google Shape;61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11" name="Google Shape;61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6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613" name="Google Shape;61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14" name="Google Shape;61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6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616" name="Google Shape;61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17" name="Google Shape;61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6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0" name="Google Shape;62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6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622" name="Google Shape;62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3" name="Google Shape;62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16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625" name="Google Shape;62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6" name="Google Shape;62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16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628" name="Google Shape;62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9" name="Google Shape;62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630;p16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631" name="Google Shape;63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32" name="Google Shape;63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16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634" name="Google Shape;6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35" name="Google Shape;63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16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637" name="Google Shape;6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38" name="Google Shape;63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6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640" name="Google Shape;6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41" name="Google Shape;64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6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643" name="Google Shape;6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44" name="Google Shape;64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6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646" name="Google Shape;6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47" name="Google Shape;64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6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649" name="Google Shape;6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0" name="Google Shape;65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6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652" name="Google Shape;6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3" name="Google Shape;65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6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655" name="Google Shape;65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6" name="Google Shape;65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6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658" name="Google Shape;65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9" name="Google Shape;65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6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661" name="Google Shape;66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62" name="Google Shape;66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6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664" name="Google Shape;66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65" name="Google Shape;66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6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667" name="Google Shape;66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68" name="Google Shape;66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6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670" name="Google Shape;67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71" name="Google Shape;67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6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673" name="Google Shape;67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74" name="Google Shape;67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" name="Google Shape;675;p16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676" name="Google Shape;67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77" name="Google Shape;67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" name="Google Shape;678;p16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679" name="Google Shape;67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80" name="Google Shape;68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" name="Google Shape;681;p16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682" name="Google Shape;68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83" name="Google Shape;68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7"/>
          <p:cNvPicPr preferRelativeResize="0"/>
          <p:nvPr/>
        </p:nvPicPr>
        <p:blipFill rotWithShape="1">
          <a:blip r:embed="rId3">
            <a:alphaModFix/>
          </a:blip>
          <a:srcRect b="16666" l="-14443" r="-14443" t="35000"/>
          <a:stretch/>
        </p:blipFill>
        <p:spPr>
          <a:xfrm>
            <a:off x="-1981008" y="0"/>
            <a:ext cx="22859808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17"/>
          <p:cNvGrpSpPr/>
          <p:nvPr/>
        </p:nvGrpSpPr>
        <p:grpSpPr>
          <a:xfrm>
            <a:off x="1013145" y="3559893"/>
            <a:ext cx="4996875" cy="6436706"/>
            <a:chOff x="0" y="-47625"/>
            <a:chExt cx="1316049" cy="1695264"/>
          </a:xfrm>
        </p:grpSpPr>
        <p:sp>
          <p:nvSpPr>
            <p:cNvPr id="690" name="Google Shape;690;p17"/>
            <p:cNvSpPr/>
            <p:nvPr/>
          </p:nvSpPr>
          <p:spPr>
            <a:xfrm>
              <a:off x="0" y="0"/>
              <a:ext cx="1316049" cy="1647639"/>
            </a:xfrm>
            <a:custGeom>
              <a:rect b="b" l="l" r="r" t="t"/>
              <a:pathLst>
                <a:path extrusionOk="0" h="1647639" w="131604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91" name="Google Shape;691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17"/>
          <p:cNvGrpSpPr/>
          <p:nvPr/>
        </p:nvGrpSpPr>
        <p:grpSpPr>
          <a:xfrm>
            <a:off x="6645563" y="3559893"/>
            <a:ext cx="4996875" cy="6436706"/>
            <a:chOff x="0" y="-47625"/>
            <a:chExt cx="1316049" cy="1695264"/>
          </a:xfrm>
        </p:grpSpPr>
        <p:sp>
          <p:nvSpPr>
            <p:cNvPr id="693" name="Google Shape;693;p17"/>
            <p:cNvSpPr/>
            <p:nvPr/>
          </p:nvSpPr>
          <p:spPr>
            <a:xfrm>
              <a:off x="0" y="0"/>
              <a:ext cx="1316049" cy="1647639"/>
            </a:xfrm>
            <a:custGeom>
              <a:rect b="b" l="l" r="r" t="t"/>
              <a:pathLst>
                <a:path extrusionOk="0" h="1647639" w="131604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94" name="Google Shape;694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p17"/>
          <p:cNvGrpSpPr/>
          <p:nvPr/>
        </p:nvGrpSpPr>
        <p:grpSpPr>
          <a:xfrm>
            <a:off x="12277980" y="3559893"/>
            <a:ext cx="4996875" cy="6436706"/>
            <a:chOff x="0" y="-47625"/>
            <a:chExt cx="1316049" cy="1695264"/>
          </a:xfrm>
        </p:grpSpPr>
        <p:sp>
          <p:nvSpPr>
            <p:cNvPr id="696" name="Google Shape;696;p17"/>
            <p:cNvSpPr/>
            <p:nvPr/>
          </p:nvSpPr>
          <p:spPr>
            <a:xfrm>
              <a:off x="0" y="0"/>
              <a:ext cx="1316049" cy="1647639"/>
            </a:xfrm>
            <a:custGeom>
              <a:rect b="b" l="l" r="r" t="t"/>
              <a:pathLst>
                <a:path extrusionOk="0" h="1647639" w="1316049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97" name="Google Shape;697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17"/>
          <p:cNvGrpSpPr/>
          <p:nvPr/>
        </p:nvGrpSpPr>
        <p:grpSpPr>
          <a:xfrm>
            <a:off x="1991874" y="1900543"/>
            <a:ext cx="3086095" cy="3592418"/>
            <a:chOff x="-233144" y="-319996"/>
            <a:chExt cx="812800" cy="946150"/>
          </a:xfrm>
        </p:grpSpPr>
        <p:sp>
          <p:nvSpPr>
            <p:cNvPr id="699" name="Google Shape;699;p17"/>
            <p:cNvSpPr/>
            <p:nvPr/>
          </p:nvSpPr>
          <p:spPr>
            <a:xfrm>
              <a:off x="0" y="0"/>
              <a:ext cx="334218" cy="329318"/>
            </a:xfrm>
            <a:custGeom>
              <a:rect b="b" l="l" r="r" t="t"/>
              <a:pathLst>
                <a:path extrusionOk="0" h="329318" w="334218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F3C5E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00" name="Google Shape;700;p17"/>
            <p:cNvSpPr txBox="1"/>
            <p:nvPr/>
          </p:nvSpPr>
          <p:spPr>
            <a:xfrm>
              <a:off x="-233144" y="-319996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1</a:t>
              </a:r>
              <a:endParaRPr/>
            </a:p>
          </p:txBody>
        </p:sp>
      </p:grpSp>
      <p:grpSp>
        <p:nvGrpSpPr>
          <p:cNvPr id="701" name="Google Shape;701;p17"/>
          <p:cNvGrpSpPr/>
          <p:nvPr/>
        </p:nvGrpSpPr>
        <p:grpSpPr>
          <a:xfrm>
            <a:off x="7611447" y="1944510"/>
            <a:ext cx="3086095" cy="3592418"/>
            <a:chOff x="-236527" y="-308416"/>
            <a:chExt cx="812800" cy="946150"/>
          </a:xfrm>
        </p:grpSpPr>
        <p:sp>
          <p:nvSpPr>
            <p:cNvPr id="702" name="Google Shape;702;p17"/>
            <p:cNvSpPr/>
            <p:nvPr/>
          </p:nvSpPr>
          <p:spPr>
            <a:xfrm>
              <a:off x="0" y="0"/>
              <a:ext cx="334218" cy="329318"/>
            </a:xfrm>
            <a:custGeom>
              <a:rect b="b" l="l" r="r" t="t"/>
              <a:pathLst>
                <a:path extrusionOk="0" h="329318" w="334218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F3C5E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03" name="Google Shape;703;p17"/>
            <p:cNvSpPr txBox="1"/>
            <p:nvPr/>
          </p:nvSpPr>
          <p:spPr>
            <a:xfrm>
              <a:off x="-236527" y="-308416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2</a:t>
              </a:r>
              <a:endParaRPr/>
            </a:p>
          </p:txBody>
        </p:sp>
      </p:grpSp>
      <p:grpSp>
        <p:nvGrpSpPr>
          <p:cNvPr id="704" name="Google Shape;704;p17"/>
          <p:cNvGrpSpPr/>
          <p:nvPr/>
        </p:nvGrpSpPr>
        <p:grpSpPr>
          <a:xfrm>
            <a:off x="13271271" y="1941101"/>
            <a:ext cx="3086095" cy="3592418"/>
            <a:chOff x="-229309" y="-309314"/>
            <a:chExt cx="812800" cy="946150"/>
          </a:xfrm>
        </p:grpSpPr>
        <p:sp>
          <p:nvSpPr>
            <p:cNvPr id="705" name="Google Shape;705;p17"/>
            <p:cNvSpPr/>
            <p:nvPr/>
          </p:nvSpPr>
          <p:spPr>
            <a:xfrm>
              <a:off x="0" y="0"/>
              <a:ext cx="334218" cy="329318"/>
            </a:xfrm>
            <a:custGeom>
              <a:rect b="b" l="l" r="r" t="t"/>
              <a:pathLst>
                <a:path extrusionOk="0" h="329318" w="334218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F3C5E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06" name="Google Shape;706;p17"/>
            <p:cNvSpPr txBox="1"/>
            <p:nvPr/>
          </p:nvSpPr>
          <p:spPr>
            <a:xfrm>
              <a:off x="-229309" y="-309314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/>
                  <a:ea typeface="Forum"/>
                  <a:cs typeface="Forum"/>
                  <a:sym typeface="Forum"/>
                </a:rPr>
                <a:t>3</a:t>
              </a:r>
              <a:endParaRPr/>
            </a:p>
          </p:txBody>
        </p:sp>
      </p:grpSp>
      <p:pic>
        <p:nvPicPr>
          <p:cNvPr id="707" name="Google Shape;7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5196" y="6609244"/>
            <a:ext cx="3132773" cy="31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2275" y="6609250"/>
            <a:ext cx="2027110" cy="31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36940" y="7491011"/>
            <a:ext cx="4078956" cy="227785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7"/>
          <p:cNvSpPr txBox="1"/>
          <p:nvPr/>
        </p:nvSpPr>
        <p:spPr>
          <a:xfrm>
            <a:off x="7021952" y="4569442"/>
            <a:ext cx="4200042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"Share" button on the top right corner in Canva and click on "More" at the bottom of the menu.</a:t>
            </a:r>
            <a:endParaRPr/>
          </a:p>
        </p:txBody>
      </p:sp>
      <p:sp>
        <p:nvSpPr>
          <p:cNvPr id="711" name="Google Shape;711;p17"/>
          <p:cNvSpPr txBox="1"/>
          <p:nvPr/>
        </p:nvSpPr>
        <p:spPr>
          <a:xfrm>
            <a:off x="616899" y="491022"/>
            <a:ext cx="17010149" cy="199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DOWNLOAD THIS PRESENTATION AS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 GOOGLE SLIDE TEMPLATE IN 3 STEPS</a:t>
            </a:r>
            <a:endParaRPr/>
          </a:p>
        </p:txBody>
      </p:sp>
      <p:sp>
        <p:nvSpPr>
          <p:cNvPr id="712" name="Google Shape;712;p17"/>
          <p:cNvSpPr txBox="1"/>
          <p:nvPr/>
        </p:nvSpPr>
        <p:spPr>
          <a:xfrm>
            <a:off x="1241948" y="4569442"/>
            <a:ext cx="4539269" cy="166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non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sp>
        <p:nvSpPr>
          <p:cNvPr id="713" name="Google Shape;713;p17"/>
          <p:cNvSpPr txBox="1"/>
          <p:nvPr/>
        </p:nvSpPr>
        <p:spPr>
          <a:xfrm>
            <a:off x="12509212" y="4569442"/>
            <a:ext cx="4505097" cy="2501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Enter "Google Drive" in the search bar and click on the Google Drive icon to add this design as a Google slide in your G Drive. It will ask you to link your Google account to Canva the first time.</a:t>
            </a:r>
            <a:endParaRPr/>
          </a:p>
        </p:txBody>
      </p:sp>
      <p:grpSp>
        <p:nvGrpSpPr>
          <p:cNvPr id="714" name="Google Shape;714;p17"/>
          <p:cNvGrpSpPr/>
          <p:nvPr/>
        </p:nvGrpSpPr>
        <p:grpSpPr>
          <a:xfrm>
            <a:off x="16357366" y="8489794"/>
            <a:ext cx="1930634" cy="1797206"/>
            <a:chOff x="0" y="-9092"/>
            <a:chExt cx="2574179" cy="2396275"/>
          </a:xfrm>
        </p:grpSpPr>
        <p:grpSp>
          <p:nvGrpSpPr>
            <p:cNvPr id="715" name="Google Shape;715;p17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17" name="Google Shape;71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7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719" name="Google Shape;71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0" name="Google Shape;72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7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722" name="Google Shape;72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3" name="Google Shape;72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7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725" name="Google Shape;72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6" name="Google Shape;72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17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728" name="Google Shape;72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9" name="Google Shape;72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0" name="Google Shape;730;p17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731" name="Google Shape;73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32" name="Google Shape;73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p17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734" name="Google Shape;73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35" name="Google Shape;73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17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737" name="Google Shape;73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38" name="Google Shape;73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739;p17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740" name="Google Shape;74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41" name="Google Shape;74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17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743" name="Google Shape;74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44" name="Google Shape;74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17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746" name="Google Shape;74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47" name="Google Shape;74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7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749" name="Google Shape;74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0" name="Google Shape;75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7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752" name="Google Shape;75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3" name="Google Shape;75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7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755" name="Google Shape;7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6" name="Google Shape;75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7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758" name="Google Shape;7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9" name="Google Shape;75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7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761" name="Google Shape;7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62" name="Google Shape;76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3" name="Google Shape;763;p17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764" name="Google Shape;7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65" name="Google Shape;76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6" name="Google Shape;766;p17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767" name="Google Shape;76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68" name="Google Shape;76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17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770" name="Google Shape;77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71" name="Google Shape;77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772;p17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773" name="Google Shape;77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74" name="Google Shape;77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5" name="Google Shape;775;p17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776" name="Google Shape;77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77" name="Google Shape;77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17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779" name="Google Shape;77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0" name="Google Shape;78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1" name="Google Shape;781;p17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782" name="Google Shape;78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3" name="Google Shape;78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4" name="Google Shape;784;p17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785" name="Google Shape;78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6" name="Google Shape;78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17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788" name="Google Shape;78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9" name="Google Shape;78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17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791" name="Google Shape;79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92" name="Google Shape;79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17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794" name="Google Shape;79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95" name="Google Shape;79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7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797" name="Google Shape;79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98" name="Google Shape;79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7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800" name="Google Shape;80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01" name="Google Shape;80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7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803" name="Google Shape;80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04" name="Google Shape;80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" name="Google Shape;805;p17"/>
          <p:cNvGrpSpPr/>
          <p:nvPr/>
        </p:nvGrpSpPr>
        <p:grpSpPr>
          <a:xfrm>
            <a:off x="-348418" y="2568703"/>
            <a:ext cx="1930634" cy="1797206"/>
            <a:chOff x="0" y="-9092"/>
            <a:chExt cx="2574179" cy="2396275"/>
          </a:xfrm>
        </p:grpSpPr>
        <p:grpSp>
          <p:nvGrpSpPr>
            <p:cNvPr id="806" name="Google Shape;806;p17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807" name="Google Shape;80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08" name="Google Shape;80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7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810" name="Google Shape;81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11" name="Google Shape;81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7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813" name="Google Shape;81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14" name="Google Shape;81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7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816" name="Google Shape;81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17" name="Google Shape;81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7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819" name="Google Shape;81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0" name="Google Shape;82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1" name="Google Shape;821;p17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3" name="Google Shape;82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4" name="Google Shape;824;p17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825" name="Google Shape;82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6" name="Google Shape;82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7" name="Google Shape;827;p17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828" name="Google Shape;82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9" name="Google Shape;82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0" name="Google Shape;830;p17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831" name="Google Shape;83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32" name="Google Shape;83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7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834" name="Google Shape;83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35" name="Google Shape;83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6" name="Google Shape;836;p17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837" name="Google Shape;83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38" name="Google Shape;83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9" name="Google Shape;839;p17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840" name="Google Shape;84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41" name="Google Shape;84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17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843" name="Google Shape;84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44" name="Google Shape;84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7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846" name="Google Shape;84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47" name="Google Shape;84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8" name="Google Shape;848;p17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849" name="Google Shape;84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0" name="Google Shape;85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1" name="Google Shape;851;p17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852" name="Google Shape;85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3" name="Google Shape;85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17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855" name="Google Shape;8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6" name="Google Shape;85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7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858" name="Google Shape;8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9" name="Google Shape;85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0" name="Google Shape;860;p17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861" name="Google Shape;8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62" name="Google Shape;86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17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864" name="Google Shape;8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65" name="Google Shape;86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17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867" name="Google Shape;86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68" name="Google Shape;86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7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71" name="Google Shape;87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17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873" name="Google Shape;87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74" name="Google Shape;87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17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876" name="Google Shape;87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77" name="Google Shape;87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" name="Google Shape;878;p17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879" name="Google Shape;87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0" name="Google Shape;88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" name="Google Shape;881;p17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882" name="Google Shape;88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3" name="Google Shape;88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" name="Google Shape;884;p17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885" name="Google Shape;88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6" name="Google Shape;88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" name="Google Shape;887;p17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888" name="Google Shape;88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9" name="Google Shape;88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17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891" name="Google Shape;89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92" name="Google Shape;89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17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894" name="Google Shape;89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95" name="Google Shape;89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18"/>
          <p:cNvPicPr preferRelativeResize="0"/>
          <p:nvPr/>
        </p:nvPicPr>
        <p:blipFill rotWithShape="1">
          <a:blip r:embed="rId3">
            <a:alphaModFix/>
          </a:blip>
          <a:srcRect b="16666" l="-14443" r="-14443" t="35000"/>
          <a:stretch/>
        </p:blipFill>
        <p:spPr>
          <a:xfrm>
            <a:off x="0" y="0"/>
            <a:ext cx="20650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8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13616312" y="1685836"/>
            <a:ext cx="4830768" cy="499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8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 rot="-2268847">
            <a:off x="10711384" y="6449894"/>
            <a:ext cx="2634038" cy="272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8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 rot="2538354">
            <a:off x="15221191" y="7741937"/>
            <a:ext cx="3335467" cy="3448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18"/>
          <p:cNvGrpSpPr/>
          <p:nvPr/>
        </p:nvGrpSpPr>
        <p:grpSpPr>
          <a:xfrm>
            <a:off x="773289" y="553016"/>
            <a:ext cx="12610909" cy="3266925"/>
            <a:chOff x="0" y="-47625"/>
            <a:chExt cx="3321392" cy="860425"/>
          </a:xfrm>
        </p:grpSpPr>
        <p:sp>
          <p:nvSpPr>
            <p:cNvPr id="905" name="Google Shape;905;p18"/>
            <p:cNvSpPr/>
            <p:nvPr/>
          </p:nvSpPr>
          <p:spPr>
            <a:xfrm>
              <a:off x="0" y="0"/>
              <a:ext cx="3321392" cy="501462"/>
            </a:xfrm>
            <a:custGeom>
              <a:rect b="b" l="l" r="r" t="t"/>
              <a:pathLst>
                <a:path extrusionOk="0" h="501462" w="3321392">
                  <a:moveTo>
                    <a:pt x="0" y="0"/>
                  </a:moveTo>
                  <a:lnTo>
                    <a:pt x="3321392" y="0"/>
                  </a:lnTo>
                  <a:lnTo>
                    <a:pt x="3321392" y="501462"/>
                  </a:lnTo>
                  <a:lnTo>
                    <a:pt x="0" y="5014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06" name="Google Shape;90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18"/>
          <p:cNvSpPr txBox="1"/>
          <p:nvPr/>
        </p:nvSpPr>
        <p:spPr>
          <a:xfrm>
            <a:off x="1270004" y="990511"/>
            <a:ext cx="11450266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ADD AN AGENDA PAGE</a:t>
            </a:r>
            <a:endParaRPr/>
          </a:p>
        </p:txBody>
      </p:sp>
      <p:sp>
        <p:nvSpPr>
          <p:cNvPr id="908" name="Google Shape;908;p18"/>
          <p:cNvSpPr txBox="1"/>
          <p:nvPr/>
        </p:nvSpPr>
        <p:spPr>
          <a:xfrm>
            <a:off x="1766718" y="3620165"/>
            <a:ext cx="787399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Write an agenda here.</a:t>
            </a:r>
            <a:endParaRPr/>
          </a:p>
        </p:txBody>
      </p:sp>
      <p:grpSp>
        <p:nvGrpSpPr>
          <p:cNvPr id="909" name="Google Shape;909;p18"/>
          <p:cNvGrpSpPr/>
          <p:nvPr/>
        </p:nvGrpSpPr>
        <p:grpSpPr>
          <a:xfrm>
            <a:off x="1270004" y="3858995"/>
            <a:ext cx="186308" cy="197224"/>
            <a:chOff x="0" y="-47625"/>
            <a:chExt cx="812800" cy="860425"/>
          </a:xfrm>
        </p:grpSpPr>
        <p:sp>
          <p:nvSpPr>
            <p:cNvPr id="910" name="Google Shape;910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1" name="Google Shape;911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2" name="Google Shape;912;p18"/>
          <p:cNvSpPr txBox="1"/>
          <p:nvPr/>
        </p:nvSpPr>
        <p:spPr>
          <a:xfrm>
            <a:off x="1766718" y="4771710"/>
            <a:ext cx="787399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Write an agenda here.</a:t>
            </a:r>
            <a:endParaRPr/>
          </a:p>
        </p:txBody>
      </p:sp>
      <p:grpSp>
        <p:nvGrpSpPr>
          <p:cNvPr id="913" name="Google Shape;913;p18"/>
          <p:cNvGrpSpPr/>
          <p:nvPr/>
        </p:nvGrpSpPr>
        <p:grpSpPr>
          <a:xfrm>
            <a:off x="1270004" y="5010540"/>
            <a:ext cx="186308" cy="197224"/>
            <a:chOff x="0" y="-47625"/>
            <a:chExt cx="812800" cy="860425"/>
          </a:xfrm>
        </p:grpSpPr>
        <p:sp>
          <p:nvSpPr>
            <p:cNvPr id="914" name="Google Shape;914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5" name="Google Shape;915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6" name="Google Shape;916;p18"/>
          <p:cNvSpPr txBox="1"/>
          <p:nvPr/>
        </p:nvSpPr>
        <p:spPr>
          <a:xfrm>
            <a:off x="1766718" y="5923255"/>
            <a:ext cx="787399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Write an agenda here.</a:t>
            </a:r>
            <a:endParaRPr/>
          </a:p>
        </p:txBody>
      </p:sp>
      <p:grpSp>
        <p:nvGrpSpPr>
          <p:cNvPr id="917" name="Google Shape;917;p18"/>
          <p:cNvGrpSpPr/>
          <p:nvPr/>
        </p:nvGrpSpPr>
        <p:grpSpPr>
          <a:xfrm>
            <a:off x="1270004" y="6162085"/>
            <a:ext cx="186308" cy="197224"/>
            <a:chOff x="0" y="-47625"/>
            <a:chExt cx="812800" cy="860425"/>
          </a:xfrm>
        </p:grpSpPr>
        <p:sp>
          <p:nvSpPr>
            <p:cNvPr id="918" name="Google Shape;918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9" name="Google Shape;919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8"/>
          <p:cNvSpPr txBox="1"/>
          <p:nvPr/>
        </p:nvSpPr>
        <p:spPr>
          <a:xfrm>
            <a:off x="1766718" y="7074801"/>
            <a:ext cx="787399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Write an agenda here.</a:t>
            </a:r>
            <a:endParaRPr/>
          </a:p>
        </p:txBody>
      </p:sp>
      <p:grpSp>
        <p:nvGrpSpPr>
          <p:cNvPr id="921" name="Google Shape;921;p18"/>
          <p:cNvGrpSpPr/>
          <p:nvPr/>
        </p:nvGrpSpPr>
        <p:grpSpPr>
          <a:xfrm>
            <a:off x="1270004" y="7313631"/>
            <a:ext cx="186308" cy="197224"/>
            <a:chOff x="0" y="-47625"/>
            <a:chExt cx="812800" cy="860425"/>
          </a:xfrm>
        </p:grpSpPr>
        <p:sp>
          <p:nvSpPr>
            <p:cNvPr id="922" name="Google Shape;922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23" name="Google Shape;923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18"/>
          <p:cNvSpPr txBox="1"/>
          <p:nvPr/>
        </p:nvSpPr>
        <p:spPr>
          <a:xfrm>
            <a:off x="1766718" y="8226346"/>
            <a:ext cx="787399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Write an agenda here.</a:t>
            </a:r>
            <a:endParaRPr/>
          </a:p>
        </p:txBody>
      </p:sp>
      <p:grpSp>
        <p:nvGrpSpPr>
          <p:cNvPr id="925" name="Google Shape;925;p18"/>
          <p:cNvGrpSpPr/>
          <p:nvPr/>
        </p:nvGrpSpPr>
        <p:grpSpPr>
          <a:xfrm>
            <a:off x="1270004" y="8465176"/>
            <a:ext cx="186308" cy="197224"/>
            <a:chOff x="0" y="-47625"/>
            <a:chExt cx="812800" cy="860425"/>
          </a:xfrm>
        </p:grpSpPr>
        <p:sp>
          <p:nvSpPr>
            <p:cNvPr id="926" name="Google Shape;926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27" name="Google Shape;927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9"/>
          <p:cNvPicPr preferRelativeResize="0"/>
          <p:nvPr/>
        </p:nvPicPr>
        <p:blipFill rotWithShape="1">
          <a:blip r:embed="rId3">
            <a:alphaModFix/>
          </a:blip>
          <a:srcRect b="21276" l="-24999" r="-24998" t="22472"/>
          <a:stretch/>
        </p:blipFill>
        <p:spPr>
          <a:xfrm>
            <a:off x="-4648200" y="0"/>
            <a:ext cx="275844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9"/>
          <p:cNvPicPr preferRelativeResize="0"/>
          <p:nvPr/>
        </p:nvPicPr>
        <p:blipFill rotWithShape="1">
          <a:blip r:embed="rId4">
            <a:alphaModFix amt="80000"/>
          </a:blip>
          <a:srcRect b="0" l="29914" r="24753" t="0"/>
          <a:stretch/>
        </p:blipFill>
        <p:spPr>
          <a:xfrm>
            <a:off x="826195" y="638158"/>
            <a:ext cx="6123096" cy="9010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4" name="Google Shape;934;p19"/>
          <p:cNvGrpSpPr/>
          <p:nvPr/>
        </p:nvGrpSpPr>
        <p:grpSpPr>
          <a:xfrm>
            <a:off x="826195" y="457332"/>
            <a:ext cx="6123096" cy="9191510"/>
            <a:chOff x="0" y="-47625"/>
            <a:chExt cx="1612667" cy="2420809"/>
          </a:xfrm>
        </p:grpSpPr>
        <p:sp>
          <p:nvSpPr>
            <p:cNvPr id="935" name="Google Shape;935;p19"/>
            <p:cNvSpPr/>
            <p:nvPr/>
          </p:nvSpPr>
          <p:spPr>
            <a:xfrm>
              <a:off x="0" y="0"/>
              <a:ext cx="1612667" cy="2373184"/>
            </a:xfrm>
            <a:custGeom>
              <a:rect b="b" l="l" r="r" t="t"/>
              <a:pathLst>
                <a:path extrusionOk="0" h="2373184" w="1612667">
                  <a:moveTo>
                    <a:pt x="0" y="0"/>
                  </a:moveTo>
                  <a:lnTo>
                    <a:pt x="1612667" y="0"/>
                  </a:lnTo>
                  <a:lnTo>
                    <a:pt x="1612667" y="2373184"/>
                  </a:lnTo>
                  <a:lnTo>
                    <a:pt x="0" y="2373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36" name="Google Shape;936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19"/>
          <p:cNvGrpSpPr/>
          <p:nvPr/>
        </p:nvGrpSpPr>
        <p:grpSpPr>
          <a:xfrm>
            <a:off x="7434717" y="3290008"/>
            <a:ext cx="9650343" cy="3266926"/>
            <a:chOff x="0" y="-47625"/>
            <a:chExt cx="2541654" cy="860425"/>
          </a:xfrm>
        </p:grpSpPr>
        <p:sp>
          <p:nvSpPr>
            <p:cNvPr id="938" name="Google Shape;938;p19"/>
            <p:cNvSpPr/>
            <p:nvPr/>
          </p:nvSpPr>
          <p:spPr>
            <a:xfrm>
              <a:off x="0" y="0"/>
              <a:ext cx="2541654" cy="592044"/>
            </a:xfrm>
            <a:custGeom>
              <a:rect b="b" l="l" r="r" t="t"/>
              <a:pathLst>
                <a:path extrusionOk="0" h="592044" w="2541654">
                  <a:moveTo>
                    <a:pt x="0" y="0"/>
                  </a:moveTo>
                  <a:lnTo>
                    <a:pt x="2541654" y="0"/>
                  </a:lnTo>
                  <a:lnTo>
                    <a:pt x="2541654" y="592044"/>
                  </a:lnTo>
                  <a:lnTo>
                    <a:pt x="0" y="592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39" name="Google Shape;939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0" name="Google Shape;940;p19"/>
          <p:cNvSpPr txBox="1"/>
          <p:nvPr/>
        </p:nvSpPr>
        <p:spPr>
          <a:xfrm>
            <a:off x="7649556" y="3656580"/>
            <a:ext cx="9220663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HELLO THERE!</a:t>
            </a:r>
            <a:endParaRPr/>
          </a:p>
        </p:txBody>
      </p:sp>
      <p:grpSp>
        <p:nvGrpSpPr>
          <p:cNvPr id="941" name="Google Shape;941;p19"/>
          <p:cNvGrpSpPr/>
          <p:nvPr/>
        </p:nvGrpSpPr>
        <p:grpSpPr>
          <a:xfrm>
            <a:off x="7434717" y="6122684"/>
            <a:ext cx="9650343" cy="3526158"/>
            <a:chOff x="0" y="-47625"/>
            <a:chExt cx="2541654" cy="928700"/>
          </a:xfrm>
        </p:grpSpPr>
        <p:sp>
          <p:nvSpPr>
            <p:cNvPr id="942" name="Google Shape;942;p19"/>
            <p:cNvSpPr/>
            <p:nvPr/>
          </p:nvSpPr>
          <p:spPr>
            <a:xfrm>
              <a:off x="0" y="0"/>
              <a:ext cx="2541654" cy="881075"/>
            </a:xfrm>
            <a:custGeom>
              <a:rect b="b" l="l" r="r" t="t"/>
              <a:pathLst>
                <a:path extrusionOk="0" h="881075" w="2541654">
                  <a:moveTo>
                    <a:pt x="0" y="0"/>
                  </a:moveTo>
                  <a:lnTo>
                    <a:pt x="2541654" y="0"/>
                  </a:lnTo>
                  <a:lnTo>
                    <a:pt x="2541654" y="881075"/>
                  </a:lnTo>
                  <a:lnTo>
                    <a:pt x="0" y="881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43" name="Google Shape;943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4" name="Google Shape;944;p19"/>
          <p:cNvSpPr txBox="1"/>
          <p:nvPr/>
        </p:nvSpPr>
        <p:spPr>
          <a:xfrm>
            <a:off x="7649550" y="6404550"/>
            <a:ext cx="96504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I'm Rain. Welcome to my education presentation.</a:t>
            </a:r>
            <a:endParaRPr sz="11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Follow me at @reallygreatsite to </a:t>
            </a:r>
            <a:endParaRPr sz="42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learn more. </a:t>
            </a:r>
            <a:endParaRPr sz="1100"/>
          </a:p>
        </p:txBody>
      </p:sp>
      <p:grpSp>
        <p:nvGrpSpPr>
          <p:cNvPr id="945" name="Google Shape;945;p19"/>
          <p:cNvGrpSpPr/>
          <p:nvPr/>
        </p:nvGrpSpPr>
        <p:grpSpPr>
          <a:xfrm>
            <a:off x="7434717" y="2287481"/>
            <a:ext cx="362040" cy="383253"/>
            <a:chOff x="0" y="-47625"/>
            <a:chExt cx="812800" cy="860425"/>
          </a:xfrm>
        </p:grpSpPr>
        <p:sp>
          <p:nvSpPr>
            <p:cNvPr id="946" name="Google Shape;946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47" name="Google Shape;947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p19"/>
          <p:cNvGrpSpPr/>
          <p:nvPr/>
        </p:nvGrpSpPr>
        <p:grpSpPr>
          <a:xfrm>
            <a:off x="8197941" y="2287481"/>
            <a:ext cx="362040" cy="383253"/>
            <a:chOff x="0" y="-47625"/>
            <a:chExt cx="812800" cy="860425"/>
          </a:xfrm>
        </p:grpSpPr>
        <p:sp>
          <p:nvSpPr>
            <p:cNvPr id="949" name="Google Shape;949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0" name="Google Shape;950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19"/>
          <p:cNvGrpSpPr/>
          <p:nvPr/>
        </p:nvGrpSpPr>
        <p:grpSpPr>
          <a:xfrm>
            <a:off x="8961165" y="2287481"/>
            <a:ext cx="362040" cy="383253"/>
            <a:chOff x="0" y="-47625"/>
            <a:chExt cx="812800" cy="860425"/>
          </a:xfrm>
        </p:grpSpPr>
        <p:sp>
          <p:nvSpPr>
            <p:cNvPr id="952" name="Google Shape;952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3" name="Google Shape;953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4" name="Google Shape;95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04620" y="-727884"/>
            <a:ext cx="2893606" cy="3036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5" name="Google Shape;955;p19"/>
          <p:cNvGrpSpPr/>
          <p:nvPr/>
        </p:nvGrpSpPr>
        <p:grpSpPr>
          <a:xfrm>
            <a:off x="-766508" y="7965128"/>
            <a:ext cx="3128071" cy="2911886"/>
            <a:chOff x="0" y="-14731"/>
            <a:chExt cx="4170761" cy="3882515"/>
          </a:xfrm>
        </p:grpSpPr>
        <p:grpSp>
          <p:nvGrpSpPr>
            <p:cNvPr id="956" name="Google Shape;956;p19"/>
            <p:cNvGrpSpPr/>
            <p:nvPr/>
          </p:nvGrpSpPr>
          <p:grpSpPr>
            <a:xfrm>
              <a:off x="0" y="-14731"/>
              <a:ext cx="251406" cy="266137"/>
              <a:chOff x="0" y="-47625"/>
              <a:chExt cx="812800" cy="860425"/>
            </a:xfrm>
          </p:grpSpPr>
          <p:sp>
            <p:nvSpPr>
              <p:cNvPr id="957" name="Google Shape;95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58" name="Google Shape;95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19"/>
            <p:cNvGrpSpPr/>
            <p:nvPr/>
          </p:nvGrpSpPr>
          <p:grpSpPr>
            <a:xfrm>
              <a:off x="0" y="710479"/>
              <a:ext cx="251406" cy="266137"/>
              <a:chOff x="0" y="-47625"/>
              <a:chExt cx="812800" cy="860425"/>
            </a:xfrm>
          </p:grpSpPr>
          <p:sp>
            <p:nvSpPr>
              <p:cNvPr id="960" name="Google Shape;96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1" name="Google Shape;96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p19"/>
            <p:cNvGrpSpPr/>
            <p:nvPr/>
          </p:nvGrpSpPr>
          <p:grpSpPr>
            <a:xfrm>
              <a:off x="979839" y="-14731"/>
              <a:ext cx="251406" cy="266137"/>
              <a:chOff x="0" y="-47625"/>
              <a:chExt cx="812800" cy="860425"/>
            </a:xfrm>
          </p:grpSpPr>
          <p:sp>
            <p:nvSpPr>
              <p:cNvPr id="963" name="Google Shape;96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4" name="Google Shape;96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19"/>
            <p:cNvGrpSpPr/>
            <p:nvPr/>
          </p:nvGrpSpPr>
          <p:grpSpPr>
            <a:xfrm>
              <a:off x="979839" y="710479"/>
              <a:ext cx="251406" cy="266137"/>
              <a:chOff x="0" y="-47625"/>
              <a:chExt cx="812800" cy="860425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7" name="Google Shape;96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19"/>
            <p:cNvGrpSpPr/>
            <p:nvPr/>
          </p:nvGrpSpPr>
          <p:grpSpPr>
            <a:xfrm>
              <a:off x="1959677" y="-14731"/>
              <a:ext cx="251406" cy="266137"/>
              <a:chOff x="0" y="-47625"/>
              <a:chExt cx="812800" cy="860425"/>
            </a:xfrm>
          </p:grpSpPr>
          <p:sp>
            <p:nvSpPr>
              <p:cNvPr id="969" name="Google Shape;96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0" name="Google Shape;97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19"/>
            <p:cNvGrpSpPr/>
            <p:nvPr/>
          </p:nvGrpSpPr>
          <p:grpSpPr>
            <a:xfrm>
              <a:off x="1959677" y="710479"/>
              <a:ext cx="251406" cy="266137"/>
              <a:chOff x="0" y="-47625"/>
              <a:chExt cx="812800" cy="860425"/>
            </a:xfrm>
          </p:grpSpPr>
          <p:sp>
            <p:nvSpPr>
              <p:cNvPr id="972" name="Google Shape;97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3" name="Google Shape;97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4" name="Google Shape;974;p19"/>
            <p:cNvGrpSpPr/>
            <p:nvPr/>
          </p:nvGrpSpPr>
          <p:grpSpPr>
            <a:xfrm>
              <a:off x="2939516" y="-14731"/>
              <a:ext cx="251406" cy="266137"/>
              <a:chOff x="0" y="-47625"/>
              <a:chExt cx="812800" cy="860425"/>
            </a:xfrm>
          </p:grpSpPr>
          <p:sp>
            <p:nvSpPr>
              <p:cNvPr id="975" name="Google Shape;97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6" name="Google Shape;97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19"/>
            <p:cNvGrpSpPr/>
            <p:nvPr/>
          </p:nvGrpSpPr>
          <p:grpSpPr>
            <a:xfrm>
              <a:off x="2939516" y="710479"/>
              <a:ext cx="251406" cy="266137"/>
              <a:chOff x="0" y="-47625"/>
              <a:chExt cx="812800" cy="860425"/>
            </a:xfrm>
          </p:grpSpPr>
          <p:sp>
            <p:nvSpPr>
              <p:cNvPr id="978" name="Google Shape;97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9" name="Google Shape;97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19"/>
            <p:cNvGrpSpPr/>
            <p:nvPr/>
          </p:nvGrpSpPr>
          <p:grpSpPr>
            <a:xfrm>
              <a:off x="3919355" y="-14731"/>
              <a:ext cx="251406" cy="266137"/>
              <a:chOff x="0" y="-47625"/>
              <a:chExt cx="812800" cy="860425"/>
            </a:xfrm>
          </p:grpSpPr>
          <p:sp>
            <p:nvSpPr>
              <p:cNvPr id="981" name="Google Shape;98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2" name="Google Shape;98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9"/>
            <p:cNvGrpSpPr/>
            <p:nvPr/>
          </p:nvGrpSpPr>
          <p:grpSpPr>
            <a:xfrm>
              <a:off x="3919355" y="710479"/>
              <a:ext cx="251406" cy="266137"/>
              <a:chOff x="0" y="-47625"/>
              <a:chExt cx="812800" cy="860425"/>
            </a:xfrm>
          </p:grpSpPr>
          <p:sp>
            <p:nvSpPr>
              <p:cNvPr id="984" name="Google Shape;98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5" name="Google Shape;98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9"/>
            <p:cNvGrpSpPr/>
            <p:nvPr/>
          </p:nvGrpSpPr>
          <p:grpSpPr>
            <a:xfrm>
              <a:off x="0" y="1433271"/>
              <a:ext cx="251406" cy="266137"/>
              <a:chOff x="0" y="-47625"/>
              <a:chExt cx="812800" cy="860425"/>
            </a:xfrm>
          </p:grpSpPr>
          <p:sp>
            <p:nvSpPr>
              <p:cNvPr id="987" name="Google Shape;98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8" name="Google Shape;98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9"/>
            <p:cNvGrpSpPr/>
            <p:nvPr/>
          </p:nvGrpSpPr>
          <p:grpSpPr>
            <a:xfrm>
              <a:off x="979839" y="1433271"/>
              <a:ext cx="251406" cy="266137"/>
              <a:chOff x="0" y="-47625"/>
              <a:chExt cx="812800" cy="860425"/>
            </a:xfrm>
          </p:grpSpPr>
          <p:sp>
            <p:nvSpPr>
              <p:cNvPr id="990" name="Google Shape;99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1" name="Google Shape;99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9"/>
            <p:cNvGrpSpPr/>
            <p:nvPr/>
          </p:nvGrpSpPr>
          <p:grpSpPr>
            <a:xfrm>
              <a:off x="1959677" y="1433271"/>
              <a:ext cx="251406" cy="266137"/>
              <a:chOff x="0" y="-47625"/>
              <a:chExt cx="812800" cy="860425"/>
            </a:xfrm>
          </p:grpSpPr>
          <p:sp>
            <p:nvSpPr>
              <p:cNvPr id="993" name="Google Shape;99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4" name="Google Shape;99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19"/>
            <p:cNvGrpSpPr/>
            <p:nvPr/>
          </p:nvGrpSpPr>
          <p:grpSpPr>
            <a:xfrm>
              <a:off x="2939516" y="1433271"/>
              <a:ext cx="251406" cy="266137"/>
              <a:chOff x="0" y="-47625"/>
              <a:chExt cx="812800" cy="860425"/>
            </a:xfrm>
          </p:grpSpPr>
          <p:sp>
            <p:nvSpPr>
              <p:cNvPr id="996" name="Google Shape;99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7" name="Google Shape;99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19"/>
            <p:cNvGrpSpPr/>
            <p:nvPr/>
          </p:nvGrpSpPr>
          <p:grpSpPr>
            <a:xfrm>
              <a:off x="3919355" y="1433271"/>
              <a:ext cx="251406" cy="266137"/>
              <a:chOff x="0" y="-47625"/>
              <a:chExt cx="812800" cy="860425"/>
            </a:xfrm>
          </p:grpSpPr>
          <p:sp>
            <p:nvSpPr>
              <p:cNvPr id="999" name="Google Shape;99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0" name="Google Shape;100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19"/>
            <p:cNvGrpSpPr/>
            <p:nvPr/>
          </p:nvGrpSpPr>
          <p:grpSpPr>
            <a:xfrm>
              <a:off x="0" y="2156063"/>
              <a:ext cx="251406" cy="266137"/>
              <a:chOff x="0" y="-47625"/>
              <a:chExt cx="812800" cy="860425"/>
            </a:xfrm>
          </p:grpSpPr>
          <p:sp>
            <p:nvSpPr>
              <p:cNvPr id="1002" name="Google Shape;100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3" name="Google Shape;100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9"/>
            <p:cNvGrpSpPr/>
            <p:nvPr/>
          </p:nvGrpSpPr>
          <p:grpSpPr>
            <a:xfrm>
              <a:off x="979839" y="2156063"/>
              <a:ext cx="251406" cy="266137"/>
              <a:chOff x="0" y="-47625"/>
              <a:chExt cx="812800" cy="860425"/>
            </a:xfrm>
          </p:grpSpPr>
          <p:sp>
            <p:nvSpPr>
              <p:cNvPr id="1005" name="Google Shape;100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6" name="Google Shape;100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19"/>
            <p:cNvGrpSpPr/>
            <p:nvPr/>
          </p:nvGrpSpPr>
          <p:grpSpPr>
            <a:xfrm>
              <a:off x="1959677" y="2156063"/>
              <a:ext cx="251406" cy="266137"/>
              <a:chOff x="0" y="-47625"/>
              <a:chExt cx="812800" cy="860425"/>
            </a:xfrm>
          </p:grpSpPr>
          <p:sp>
            <p:nvSpPr>
              <p:cNvPr id="1008" name="Google Shape;100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9" name="Google Shape;100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19"/>
            <p:cNvGrpSpPr/>
            <p:nvPr/>
          </p:nvGrpSpPr>
          <p:grpSpPr>
            <a:xfrm>
              <a:off x="2939516" y="2156063"/>
              <a:ext cx="251406" cy="266137"/>
              <a:chOff x="0" y="-47625"/>
              <a:chExt cx="812800" cy="860425"/>
            </a:xfrm>
          </p:grpSpPr>
          <p:sp>
            <p:nvSpPr>
              <p:cNvPr id="1011" name="Google Shape;101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2" name="Google Shape;101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19"/>
            <p:cNvGrpSpPr/>
            <p:nvPr/>
          </p:nvGrpSpPr>
          <p:grpSpPr>
            <a:xfrm>
              <a:off x="3919355" y="2156063"/>
              <a:ext cx="251406" cy="266137"/>
              <a:chOff x="0" y="-47625"/>
              <a:chExt cx="812800" cy="860425"/>
            </a:xfrm>
          </p:grpSpPr>
          <p:sp>
            <p:nvSpPr>
              <p:cNvPr id="1014" name="Google Shape;101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5" name="Google Shape;101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19"/>
            <p:cNvGrpSpPr/>
            <p:nvPr/>
          </p:nvGrpSpPr>
          <p:grpSpPr>
            <a:xfrm>
              <a:off x="0" y="2878855"/>
              <a:ext cx="251406" cy="266137"/>
              <a:chOff x="0" y="-47625"/>
              <a:chExt cx="812800" cy="860425"/>
            </a:xfrm>
          </p:grpSpPr>
          <p:sp>
            <p:nvSpPr>
              <p:cNvPr id="1017" name="Google Shape;101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8" name="Google Shape;101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19"/>
            <p:cNvGrpSpPr/>
            <p:nvPr/>
          </p:nvGrpSpPr>
          <p:grpSpPr>
            <a:xfrm>
              <a:off x="979839" y="2878855"/>
              <a:ext cx="251406" cy="266137"/>
              <a:chOff x="0" y="-47625"/>
              <a:chExt cx="812800" cy="860425"/>
            </a:xfrm>
          </p:grpSpPr>
          <p:sp>
            <p:nvSpPr>
              <p:cNvPr id="1020" name="Google Shape;102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1" name="Google Shape;102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19"/>
            <p:cNvGrpSpPr/>
            <p:nvPr/>
          </p:nvGrpSpPr>
          <p:grpSpPr>
            <a:xfrm>
              <a:off x="1959677" y="2878855"/>
              <a:ext cx="251406" cy="266137"/>
              <a:chOff x="0" y="-47625"/>
              <a:chExt cx="812800" cy="860425"/>
            </a:xfrm>
          </p:grpSpPr>
          <p:sp>
            <p:nvSpPr>
              <p:cNvPr id="1023" name="Google Shape;10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4" name="Google Shape;102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19"/>
            <p:cNvGrpSpPr/>
            <p:nvPr/>
          </p:nvGrpSpPr>
          <p:grpSpPr>
            <a:xfrm>
              <a:off x="2939516" y="2878855"/>
              <a:ext cx="251406" cy="266137"/>
              <a:chOff x="0" y="-47625"/>
              <a:chExt cx="812800" cy="860425"/>
            </a:xfrm>
          </p:grpSpPr>
          <p:sp>
            <p:nvSpPr>
              <p:cNvPr id="1026" name="Google Shape;102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7" name="Google Shape;102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9"/>
            <p:cNvGrpSpPr/>
            <p:nvPr/>
          </p:nvGrpSpPr>
          <p:grpSpPr>
            <a:xfrm>
              <a:off x="3919355" y="2878855"/>
              <a:ext cx="251406" cy="266137"/>
              <a:chOff x="0" y="-47625"/>
              <a:chExt cx="812800" cy="860425"/>
            </a:xfrm>
          </p:grpSpPr>
          <p:sp>
            <p:nvSpPr>
              <p:cNvPr id="1029" name="Google Shape;102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0" name="Google Shape;103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19"/>
            <p:cNvGrpSpPr/>
            <p:nvPr/>
          </p:nvGrpSpPr>
          <p:grpSpPr>
            <a:xfrm>
              <a:off x="0" y="3601647"/>
              <a:ext cx="251406" cy="266137"/>
              <a:chOff x="0" y="-47625"/>
              <a:chExt cx="812800" cy="860425"/>
            </a:xfrm>
          </p:grpSpPr>
          <p:sp>
            <p:nvSpPr>
              <p:cNvPr id="1032" name="Google Shape;103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3" name="Google Shape;103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19"/>
            <p:cNvGrpSpPr/>
            <p:nvPr/>
          </p:nvGrpSpPr>
          <p:grpSpPr>
            <a:xfrm>
              <a:off x="979839" y="3601647"/>
              <a:ext cx="251406" cy="266137"/>
              <a:chOff x="0" y="-47625"/>
              <a:chExt cx="812800" cy="860425"/>
            </a:xfrm>
          </p:grpSpPr>
          <p:sp>
            <p:nvSpPr>
              <p:cNvPr id="1035" name="Google Shape;103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6" name="Google Shape;103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19"/>
            <p:cNvGrpSpPr/>
            <p:nvPr/>
          </p:nvGrpSpPr>
          <p:grpSpPr>
            <a:xfrm>
              <a:off x="1959677" y="3601647"/>
              <a:ext cx="251406" cy="266137"/>
              <a:chOff x="0" y="-47625"/>
              <a:chExt cx="812800" cy="860425"/>
            </a:xfrm>
          </p:grpSpPr>
          <p:sp>
            <p:nvSpPr>
              <p:cNvPr id="1038" name="Google Shape;103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9" name="Google Shape;103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19"/>
            <p:cNvGrpSpPr/>
            <p:nvPr/>
          </p:nvGrpSpPr>
          <p:grpSpPr>
            <a:xfrm>
              <a:off x="2939516" y="3601647"/>
              <a:ext cx="251406" cy="266137"/>
              <a:chOff x="0" y="-47625"/>
              <a:chExt cx="812800" cy="860425"/>
            </a:xfrm>
          </p:grpSpPr>
          <p:sp>
            <p:nvSpPr>
              <p:cNvPr id="1041" name="Google Shape;104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42" name="Google Shape;104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19"/>
            <p:cNvGrpSpPr/>
            <p:nvPr/>
          </p:nvGrpSpPr>
          <p:grpSpPr>
            <a:xfrm>
              <a:off x="3919355" y="3601647"/>
              <a:ext cx="251406" cy="266137"/>
              <a:chOff x="0" y="-47625"/>
              <a:chExt cx="812800" cy="860425"/>
            </a:xfrm>
          </p:grpSpPr>
          <p:sp>
            <p:nvSpPr>
              <p:cNvPr id="1044" name="Google Shape;104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45" name="Google Shape;104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20"/>
          <p:cNvPicPr preferRelativeResize="0"/>
          <p:nvPr/>
        </p:nvPicPr>
        <p:blipFill rotWithShape="1">
          <a:blip r:embed="rId3">
            <a:alphaModFix/>
          </a:blip>
          <a:srcRect b="16666" l="-14443" r="-14443" t="35000"/>
          <a:stretch/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1" name="Google Shape;1051;p20"/>
          <p:cNvGrpSpPr/>
          <p:nvPr/>
        </p:nvGrpSpPr>
        <p:grpSpPr>
          <a:xfrm>
            <a:off x="13539105" y="3923951"/>
            <a:ext cx="8110522" cy="9627188"/>
            <a:chOff x="0" y="-47625"/>
            <a:chExt cx="2136104" cy="2535556"/>
          </a:xfrm>
        </p:grpSpPr>
        <p:sp>
          <p:nvSpPr>
            <p:cNvPr id="1052" name="Google Shape;1052;p20"/>
            <p:cNvSpPr/>
            <p:nvPr/>
          </p:nvSpPr>
          <p:spPr>
            <a:xfrm>
              <a:off x="0" y="0"/>
              <a:ext cx="2136104" cy="2487931"/>
            </a:xfrm>
            <a:custGeom>
              <a:rect b="b" l="l" r="r" t="t"/>
              <a:pathLst>
                <a:path extrusionOk="0" h="2487931" w="2136104">
                  <a:moveTo>
                    <a:pt x="0" y="0"/>
                  </a:moveTo>
                  <a:lnTo>
                    <a:pt x="2136104" y="0"/>
                  </a:lnTo>
                  <a:lnTo>
                    <a:pt x="2136104" y="2487931"/>
                  </a:lnTo>
                  <a:lnTo>
                    <a:pt x="0" y="24879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053" name="Google Shape;1053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>
            <a:off x="8391808" y="-2181668"/>
            <a:ext cx="8110522" cy="8124030"/>
            <a:chOff x="0" y="-47625"/>
            <a:chExt cx="2136104" cy="2139662"/>
          </a:xfrm>
        </p:grpSpPr>
        <p:sp>
          <p:nvSpPr>
            <p:cNvPr id="1055" name="Google Shape;1055;p20"/>
            <p:cNvSpPr/>
            <p:nvPr/>
          </p:nvSpPr>
          <p:spPr>
            <a:xfrm>
              <a:off x="0" y="0"/>
              <a:ext cx="2136104" cy="2092037"/>
            </a:xfrm>
            <a:custGeom>
              <a:rect b="b" l="l" r="r" t="t"/>
              <a:pathLst>
                <a:path extrusionOk="0" h="2092037" w="2136104">
                  <a:moveTo>
                    <a:pt x="0" y="0"/>
                  </a:moveTo>
                  <a:lnTo>
                    <a:pt x="2136104" y="0"/>
                  </a:lnTo>
                  <a:lnTo>
                    <a:pt x="2136104" y="2092037"/>
                  </a:lnTo>
                  <a:lnTo>
                    <a:pt x="0" y="2092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056" name="Google Shape;1056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7" name="Google Shape;1057;p20"/>
          <p:cNvPicPr preferRelativeResize="0"/>
          <p:nvPr/>
        </p:nvPicPr>
        <p:blipFill rotWithShape="1">
          <a:blip r:embed="rId4">
            <a:alphaModFix/>
          </a:blip>
          <a:srcRect b="0" l="21380" r="21380" t="0"/>
          <a:stretch/>
        </p:blipFill>
        <p:spPr>
          <a:xfrm>
            <a:off x="9758382" y="420319"/>
            <a:ext cx="8110518" cy="944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0"/>
          <p:cNvSpPr txBox="1"/>
          <p:nvPr/>
        </p:nvSpPr>
        <p:spPr>
          <a:xfrm>
            <a:off x="1028700" y="3236913"/>
            <a:ext cx="7363108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YOUR TOPIC OR IDEA</a:t>
            </a:r>
            <a:endParaRPr/>
          </a:p>
        </p:txBody>
      </p:sp>
      <p:sp>
        <p:nvSpPr>
          <p:cNvPr id="1059" name="Google Shape;1059;p20"/>
          <p:cNvSpPr txBox="1"/>
          <p:nvPr/>
        </p:nvSpPr>
        <p:spPr>
          <a:xfrm>
            <a:off x="1028700" y="5913787"/>
            <a:ext cx="73632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Elaborate on what you want</a:t>
            </a:r>
            <a:endParaRPr sz="35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to discuss. </a:t>
            </a:r>
            <a:endParaRPr/>
          </a:p>
        </p:txBody>
      </p:sp>
      <p:grpSp>
        <p:nvGrpSpPr>
          <p:cNvPr id="1060" name="Google Shape;1060;p20"/>
          <p:cNvGrpSpPr/>
          <p:nvPr/>
        </p:nvGrpSpPr>
        <p:grpSpPr>
          <a:xfrm>
            <a:off x="1028700" y="2582679"/>
            <a:ext cx="239784" cy="253834"/>
            <a:chOff x="0" y="-47625"/>
            <a:chExt cx="812800" cy="860425"/>
          </a:xfrm>
        </p:grpSpPr>
        <p:sp>
          <p:nvSpPr>
            <p:cNvPr id="1061" name="Google Shape;1061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2" name="Google Shape;1062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20"/>
          <p:cNvGrpSpPr/>
          <p:nvPr/>
        </p:nvGrpSpPr>
        <p:grpSpPr>
          <a:xfrm>
            <a:off x="1534195" y="2582679"/>
            <a:ext cx="239784" cy="253834"/>
            <a:chOff x="0" y="-47625"/>
            <a:chExt cx="812800" cy="860425"/>
          </a:xfrm>
        </p:grpSpPr>
        <p:sp>
          <p:nvSpPr>
            <p:cNvPr id="1064" name="Google Shape;1064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5" name="Google Shape;1065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20"/>
          <p:cNvGrpSpPr/>
          <p:nvPr/>
        </p:nvGrpSpPr>
        <p:grpSpPr>
          <a:xfrm>
            <a:off x="2039690" y="2582679"/>
            <a:ext cx="239784" cy="253834"/>
            <a:chOff x="0" y="-47625"/>
            <a:chExt cx="812800" cy="860425"/>
          </a:xfrm>
        </p:grpSpPr>
        <p:sp>
          <p:nvSpPr>
            <p:cNvPr id="1067" name="Google Shape;1067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8" name="Google Shape;1068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20"/>
          <p:cNvGrpSpPr/>
          <p:nvPr/>
        </p:nvGrpSpPr>
        <p:grpSpPr>
          <a:xfrm>
            <a:off x="15813237" y="-1113974"/>
            <a:ext cx="3125773" cy="2909747"/>
            <a:chOff x="0" y="-14720"/>
            <a:chExt cx="4167698" cy="3879664"/>
          </a:xfrm>
        </p:grpSpPr>
        <p:grpSp>
          <p:nvGrpSpPr>
            <p:cNvPr id="1070" name="Google Shape;1070;p20"/>
            <p:cNvGrpSpPr/>
            <p:nvPr/>
          </p:nvGrpSpPr>
          <p:grpSpPr>
            <a:xfrm>
              <a:off x="0" y="-14720"/>
              <a:ext cx="251221" cy="265941"/>
              <a:chOff x="0" y="-47625"/>
              <a:chExt cx="812800" cy="860425"/>
            </a:xfrm>
          </p:grpSpPr>
          <p:sp>
            <p:nvSpPr>
              <p:cNvPr id="1071" name="Google Shape;107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2" name="Google Shape;107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20"/>
            <p:cNvGrpSpPr/>
            <p:nvPr/>
          </p:nvGrpSpPr>
          <p:grpSpPr>
            <a:xfrm>
              <a:off x="0" y="709957"/>
              <a:ext cx="251221" cy="265941"/>
              <a:chOff x="0" y="-47625"/>
              <a:chExt cx="812800" cy="860425"/>
            </a:xfrm>
          </p:grpSpPr>
          <p:sp>
            <p:nvSpPr>
              <p:cNvPr id="1074" name="Google Shape;107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5" name="Google Shape;107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20"/>
            <p:cNvGrpSpPr/>
            <p:nvPr/>
          </p:nvGrpSpPr>
          <p:grpSpPr>
            <a:xfrm>
              <a:off x="979119" y="-14720"/>
              <a:ext cx="251221" cy="265941"/>
              <a:chOff x="0" y="-47625"/>
              <a:chExt cx="812800" cy="860425"/>
            </a:xfrm>
          </p:grpSpPr>
          <p:sp>
            <p:nvSpPr>
              <p:cNvPr id="1077" name="Google Shape;107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8" name="Google Shape;107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20"/>
            <p:cNvGrpSpPr/>
            <p:nvPr/>
          </p:nvGrpSpPr>
          <p:grpSpPr>
            <a:xfrm>
              <a:off x="979119" y="709957"/>
              <a:ext cx="251221" cy="265941"/>
              <a:chOff x="0" y="-47625"/>
              <a:chExt cx="812800" cy="860425"/>
            </a:xfrm>
          </p:grpSpPr>
          <p:sp>
            <p:nvSpPr>
              <p:cNvPr id="1080" name="Google Shape;108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1" name="Google Shape;108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2" name="Google Shape;1082;p20"/>
            <p:cNvGrpSpPr/>
            <p:nvPr/>
          </p:nvGrpSpPr>
          <p:grpSpPr>
            <a:xfrm>
              <a:off x="1958239" y="-14720"/>
              <a:ext cx="251221" cy="265941"/>
              <a:chOff x="0" y="-47625"/>
              <a:chExt cx="812800" cy="860425"/>
            </a:xfrm>
          </p:grpSpPr>
          <p:sp>
            <p:nvSpPr>
              <p:cNvPr id="1083" name="Google Shape;10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4" name="Google Shape;108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5" name="Google Shape;1085;p20"/>
            <p:cNvGrpSpPr/>
            <p:nvPr/>
          </p:nvGrpSpPr>
          <p:grpSpPr>
            <a:xfrm>
              <a:off x="1958239" y="709957"/>
              <a:ext cx="251221" cy="265941"/>
              <a:chOff x="0" y="-47625"/>
              <a:chExt cx="812800" cy="860425"/>
            </a:xfrm>
          </p:grpSpPr>
          <p:sp>
            <p:nvSpPr>
              <p:cNvPr id="1086" name="Google Shape;10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7" name="Google Shape;108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20"/>
            <p:cNvGrpSpPr/>
            <p:nvPr/>
          </p:nvGrpSpPr>
          <p:grpSpPr>
            <a:xfrm>
              <a:off x="2937358" y="-14720"/>
              <a:ext cx="251221" cy="265941"/>
              <a:chOff x="0" y="-47625"/>
              <a:chExt cx="812800" cy="860425"/>
            </a:xfrm>
          </p:grpSpPr>
          <p:sp>
            <p:nvSpPr>
              <p:cNvPr id="1089" name="Google Shape;10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0" name="Google Shape;109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20"/>
            <p:cNvGrpSpPr/>
            <p:nvPr/>
          </p:nvGrpSpPr>
          <p:grpSpPr>
            <a:xfrm>
              <a:off x="2937358" y="709957"/>
              <a:ext cx="251221" cy="265941"/>
              <a:chOff x="0" y="-47625"/>
              <a:chExt cx="812800" cy="860425"/>
            </a:xfrm>
          </p:grpSpPr>
          <p:sp>
            <p:nvSpPr>
              <p:cNvPr id="1092" name="Google Shape;109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3" name="Google Shape;109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4" name="Google Shape;1094;p20"/>
            <p:cNvGrpSpPr/>
            <p:nvPr/>
          </p:nvGrpSpPr>
          <p:grpSpPr>
            <a:xfrm>
              <a:off x="3916477" y="-14720"/>
              <a:ext cx="251221" cy="265941"/>
              <a:chOff x="0" y="-47625"/>
              <a:chExt cx="812800" cy="860425"/>
            </a:xfrm>
          </p:grpSpPr>
          <p:sp>
            <p:nvSpPr>
              <p:cNvPr id="1095" name="Google Shape;109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6" name="Google Shape;109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20"/>
            <p:cNvGrpSpPr/>
            <p:nvPr/>
          </p:nvGrpSpPr>
          <p:grpSpPr>
            <a:xfrm>
              <a:off x="3916477" y="709957"/>
              <a:ext cx="251221" cy="265941"/>
              <a:chOff x="0" y="-47625"/>
              <a:chExt cx="812800" cy="860425"/>
            </a:xfrm>
          </p:grpSpPr>
          <p:sp>
            <p:nvSpPr>
              <p:cNvPr id="1098" name="Google Shape;109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9" name="Google Shape;109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20"/>
            <p:cNvGrpSpPr/>
            <p:nvPr/>
          </p:nvGrpSpPr>
          <p:grpSpPr>
            <a:xfrm>
              <a:off x="0" y="1432219"/>
              <a:ext cx="251221" cy="265941"/>
              <a:chOff x="0" y="-47625"/>
              <a:chExt cx="812800" cy="860425"/>
            </a:xfrm>
          </p:grpSpPr>
          <p:sp>
            <p:nvSpPr>
              <p:cNvPr id="1101" name="Google Shape;110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2" name="Google Shape;110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" name="Google Shape;1103;p20"/>
            <p:cNvGrpSpPr/>
            <p:nvPr/>
          </p:nvGrpSpPr>
          <p:grpSpPr>
            <a:xfrm>
              <a:off x="979119" y="1432219"/>
              <a:ext cx="251221" cy="265941"/>
              <a:chOff x="0" y="-47625"/>
              <a:chExt cx="812800" cy="860425"/>
            </a:xfrm>
          </p:grpSpPr>
          <p:sp>
            <p:nvSpPr>
              <p:cNvPr id="1104" name="Google Shape;110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5" name="Google Shape;110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6" name="Google Shape;1106;p20"/>
            <p:cNvGrpSpPr/>
            <p:nvPr/>
          </p:nvGrpSpPr>
          <p:grpSpPr>
            <a:xfrm>
              <a:off x="1958239" y="1432219"/>
              <a:ext cx="251221" cy="265941"/>
              <a:chOff x="0" y="-47625"/>
              <a:chExt cx="812800" cy="860425"/>
            </a:xfrm>
          </p:grpSpPr>
          <p:sp>
            <p:nvSpPr>
              <p:cNvPr id="1107" name="Google Shape;110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8" name="Google Shape;110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9" name="Google Shape;1109;p20"/>
            <p:cNvGrpSpPr/>
            <p:nvPr/>
          </p:nvGrpSpPr>
          <p:grpSpPr>
            <a:xfrm>
              <a:off x="2937358" y="1432219"/>
              <a:ext cx="251221" cy="265941"/>
              <a:chOff x="0" y="-47625"/>
              <a:chExt cx="812800" cy="860425"/>
            </a:xfrm>
          </p:grpSpPr>
          <p:sp>
            <p:nvSpPr>
              <p:cNvPr id="1110" name="Google Shape;111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1" name="Google Shape;111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2" name="Google Shape;1112;p20"/>
            <p:cNvGrpSpPr/>
            <p:nvPr/>
          </p:nvGrpSpPr>
          <p:grpSpPr>
            <a:xfrm>
              <a:off x="3916477" y="1432219"/>
              <a:ext cx="251221" cy="265941"/>
              <a:chOff x="0" y="-47625"/>
              <a:chExt cx="812800" cy="860425"/>
            </a:xfrm>
          </p:grpSpPr>
          <p:sp>
            <p:nvSpPr>
              <p:cNvPr id="1113" name="Google Shape;111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4" name="Google Shape;111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20"/>
            <p:cNvGrpSpPr/>
            <p:nvPr/>
          </p:nvGrpSpPr>
          <p:grpSpPr>
            <a:xfrm>
              <a:off x="0" y="2154480"/>
              <a:ext cx="251221" cy="265941"/>
              <a:chOff x="0" y="-47625"/>
              <a:chExt cx="812800" cy="860425"/>
            </a:xfrm>
          </p:grpSpPr>
          <p:sp>
            <p:nvSpPr>
              <p:cNvPr id="1116" name="Google Shape;111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7" name="Google Shape;111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20"/>
            <p:cNvGrpSpPr/>
            <p:nvPr/>
          </p:nvGrpSpPr>
          <p:grpSpPr>
            <a:xfrm>
              <a:off x="979119" y="2154480"/>
              <a:ext cx="251221" cy="265941"/>
              <a:chOff x="0" y="-47625"/>
              <a:chExt cx="812800" cy="860425"/>
            </a:xfrm>
          </p:grpSpPr>
          <p:sp>
            <p:nvSpPr>
              <p:cNvPr id="1119" name="Google Shape;111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0" name="Google Shape;112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1" name="Google Shape;1121;p20"/>
            <p:cNvGrpSpPr/>
            <p:nvPr/>
          </p:nvGrpSpPr>
          <p:grpSpPr>
            <a:xfrm>
              <a:off x="1958239" y="2154480"/>
              <a:ext cx="251221" cy="265941"/>
              <a:chOff x="0" y="-47625"/>
              <a:chExt cx="812800" cy="860425"/>
            </a:xfrm>
          </p:grpSpPr>
          <p:sp>
            <p:nvSpPr>
              <p:cNvPr id="1122" name="Google Shape;112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3" name="Google Shape;112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p20"/>
            <p:cNvGrpSpPr/>
            <p:nvPr/>
          </p:nvGrpSpPr>
          <p:grpSpPr>
            <a:xfrm>
              <a:off x="2937358" y="2154480"/>
              <a:ext cx="251221" cy="265941"/>
              <a:chOff x="0" y="-47625"/>
              <a:chExt cx="812800" cy="860425"/>
            </a:xfrm>
          </p:grpSpPr>
          <p:sp>
            <p:nvSpPr>
              <p:cNvPr id="1125" name="Google Shape;112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6" name="Google Shape;112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20"/>
            <p:cNvGrpSpPr/>
            <p:nvPr/>
          </p:nvGrpSpPr>
          <p:grpSpPr>
            <a:xfrm>
              <a:off x="3916477" y="2154480"/>
              <a:ext cx="251221" cy="265941"/>
              <a:chOff x="0" y="-47625"/>
              <a:chExt cx="812800" cy="860425"/>
            </a:xfrm>
          </p:grpSpPr>
          <p:sp>
            <p:nvSpPr>
              <p:cNvPr id="1128" name="Google Shape;112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9" name="Google Shape;112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20"/>
            <p:cNvGrpSpPr/>
            <p:nvPr/>
          </p:nvGrpSpPr>
          <p:grpSpPr>
            <a:xfrm>
              <a:off x="0" y="2876742"/>
              <a:ext cx="251221" cy="265941"/>
              <a:chOff x="0" y="-47625"/>
              <a:chExt cx="812800" cy="860425"/>
            </a:xfrm>
          </p:grpSpPr>
          <p:sp>
            <p:nvSpPr>
              <p:cNvPr id="1131" name="Google Shape;113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2" name="Google Shape;113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p20"/>
            <p:cNvGrpSpPr/>
            <p:nvPr/>
          </p:nvGrpSpPr>
          <p:grpSpPr>
            <a:xfrm>
              <a:off x="979119" y="2876742"/>
              <a:ext cx="251221" cy="265941"/>
              <a:chOff x="0" y="-47625"/>
              <a:chExt cx="812800" cy="860425"/>
            </a:xfrm>
          </p:grpSpPr>
          <p:sp>
            <p:nvSpPr>
              <p:cNvPr id="1134" name="Google Shape;113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5" name="Google Shape;113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" name="Google Shape;1136;p20"/>
            <p:cNvGrpSpPr/>
            <p:nvPr/>
          </p:nvGrpSpPr>
          <p:grpSpPr>
            <a:xfrm>
              <a:off x="1958239" y="2876742"/>
              <a:ext cx="251221" cy="265941"/>
              <a:chOff x="0" y="-47625"/>
              <a:chExt cx="812800" cy="860425"/>
            </a:xfrm>
          </p:grpSpPr>
          <p:sp>
            <p:nvSpPr>
              <p:cNvPr id="1137" name="Google Shape;113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8" name="Google Shape;113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p20"/>
            <p:cNvGrpSpPr/>
            <p:nvPr/>
          </p:nvGrpSpPr>
          <p:grpSpPr>
            <a:xfrm>
              <a:off x="2937358" y="2876742"/>
              <a:ext cx="251221" cy="265941"/>
              <a:chOff x="0" y="-47625"/>
              <a:chExt cx="812800" cy="860425"/>
            </a:xfrm>
          </p:grpSpPr>
          <p:sp>
            <p:nvSpPr>
              <p:cNvPr id="1140" name="Google Shape;114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1" name="Google Shape;114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20"/>
            <p:cNvGrpSpPr/>
            <p:nvPr/>
          </p:nvGrpSpPr>
          <p:grpSpPr>
            <a:xfrm>
              <a:off x="3916477" y="2876742"/>
              <a:ext cx="251221" cy="265941"/>
              <a:chOff x="0" y="-47625"/>
              <a:chExt cx="812800" cy="860425"/>
            </a:xfrm>
          </p:grpSpPr>
          <p:sp>
            <p:nvSpPr>
              <p:cNvPr id="1143" name="Google Shape;114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4" name="Google Shape;114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5" name="Google Shape;1145;p20"/>
            <p:cNvGrpSpPr/>
            <p:nvPr/>
          </p:nvGrpSpPr>
          <p:grpSpPr>
            <a:xfrm>
              <a:off x="0" y="3599003"/>
              <a:ext cx="251221" cy="265941"/>
              <a:chOff x="0" y="-47625"/>
              <a:chExt cx="812800" cy="860425"/>
            </a:xfrm>
          </p:grpSpPr>
          <p:sp>
            <p:nvSpPr>
              <p:cNvPr id="1146" name="Google Shape;11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7" name="Google Shape;114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148;p20"/>
            <p:cNvGrpSpPr/>
            <p:nvPr/>
          </p:nvGrpSpPr>
          <p:grpSpPr>
            <a:xfrm>
              <a:off x="979119" y="3599003"/>
              <a:ext cx="251221" cy="265941"/>
              <a:chOff x="0" y="-47625"/>
              <a:chExt cx="812800" cy="860425"/>
            </a:xfrm>
          </p:grpSpPr>
          <p:sp>
            <p:nvSpPr>
              <p:cNvPr id="1149" name="Google Shape;114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0" name="Google Shape;115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20"/>
            <p:cNvGrpSpPr/>
            <p:nvPr/>
          </p:nvGrpSpPr>
          <p:grpSpPr>
            <a:xfrm>
              <a:off x="1958239" y="3599003"/>
              <a:ext cx="251221" cy="265941"/>
              <a:chOff x="0" y="-47625"/>
              <a:chExt cx="812800" cy="860425"/>
            </a:xfrm>
          </p:grpSpPr>
          <p:sp>
            <p:nvSpPr>
              <p:cNvPr id="1152" name="Google Shape;115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3" name="Google Shape;115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20"/>
            <p:cNvGrpSpPr/>
            <p:nvPr/>
          </p:nvGrpSpPr>
          <p:grpSpPr>
            <a:xfrm>
              <a:off x="2937358" y="3599003"/>
              <a:ext cx="251221" cy="265941"/>
              <a:chOff x="0" y="-47625"/>
              <a:chExt cx="812800" cy="860425"/>
            </a:xfrm>
          </p:grpSpPr>
          <p:sp>
            <p:nvSpPr>
              <p:cNvPr id="1155" name="Google Shape;115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6" name="Google Shape;115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7" name="Google Shape;1157;p20"/>
            <p:cNvGrpSpPr/>
            <p:nvPr/>
          </p:nvGrpSpPr>
          <p:grpSpPr>
            <a:xfrm>
              <a:off x="3916477" y="3599003"/>
              <a:ext cx="251221" cy="265941"/>
              <a:chOff x="0" y="-47625"/>
              <a:chExt cx="812800" cy="860425"/>
            </a:xfrm>
          </p:grpSpPr>
          <p:sp>
            <p:nvSpPr>
              <p:cNvPr id="1158" name="Google Shape;115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9" name="Google Shape;115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0" name="Google Shape;1160;p20"/>
          <p:cNvGrpSpPr/>
          <p:nvPr/>
        </p:nvGrpSpPr>
        <p:grpSpPr>
          <a:xfrm>
            <a:off x="7382666" y="7431712"/>
            <a:ext cx="3909563" cy="3639368"/>
            <a:chOff x="0" y="-18411"/>
            <a:chExt cx="5212750" cy="4852491"/>
          </a:xfrm>
        </p:grpSpPr>
        <p:grpSp>
          <p:nvGrpSpPr>
            <p:cNvPr id="1161" name="Google Shape;1161;p20"/>
            <p:cNvGrpSpPr/>
            <p:nvPr/>
          </p:nvGrpSpPr>
          <p:grpSpPr>
            <a:xfrm>
              <a:off x="0" y="-18411"/>
              <a:ext cx="314215" cy="332626"/>
              <a:chOff x="0" y="-47625"/>
              <a:chExt cx="812800" cy="860425"/>
            </a:xfrm>
          </p:grpSpPr>
          <p:sp>
            <p:nvSpPr>
              <p:cNvPr id="1162" name="Google Shape;116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3" name="Google Shape;116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20"/>
            <p:cNvGrpSpPr/>
            <p:nvPr/>
          </p:nvGrpSpPr>
          <p:grpSpPr>
            <a:xfrm>
              <a:off x="0" y="887979"/>
              <a:ext cx="314215" cy="332626"/>
              <a:chOff x="0" y="-47625"/>
              <a:chExt cx="812800" cy="860425"/>
            </a:xfrm>
          </p:grpSpPr>
          <p:sp>
            <p:nvSpPr>
              <p:cNvPr id="1165" name="Google Shape;116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6" name="Google Shape;116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0"/>
            <p:cNvGrpSpPr/>
            <p:nvPr/>
          </p:nvGrpSpPr>
          <p:grpSpPr>
            <a:xfrm>
              <a:off x="1224634" y="-18411"/>
              <a:ext cx="314215" cy="332626"/>
              <a:chOff x="0" y="-47625"/>
              <a:chExt cx="812800" cy="860425"/>
            </a:xfrm>
          </p:grpSpPr>
          <p:sp>
            <p:nvSpPr>
              <p:cNvPr id="1168" name="Google Shape;116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9" name="Google Shape;116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20"/>
            <p:cNvGrpSpPr/>
            <p:nvPr/>
          </p:nvGrpSpPr>
          <p:grpSpPr>
            <a:xfrm>
              <a:off x="1224634" y="887979"/>
              <a:ext cx="314215" cy="332626"/>
              <a:chOff x="0" y="-47625"/>
              <a:chExt cx="812800" cy="860425"/>
            </a:xfrm>
          </p:grpSpPr>
          <p:sp>
            <p:nvSpPr>
              <p:cNvPr id="1171" name="Google Shape;117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2" name="Google Shape;117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0"/>
            <p:cNvGrpSpPr/>
            <p:nvPr/>
          </p:nvGrpSpPr>
          <p:grpSpPr>
            <a:xfrm>
              <a:off x="2449268" y="-18411"/>
              <a:ext cx="314215" cy="332626"/>
              <a:chOff x="0" y="-47625"/>
              <a:chExt cx="812800" cy="860425"/>
            </a:xfrm>
          </p:grpSpPr>
          <p:sp>
            <p:nvSpPr>
              <p:cNvPr id="1174" name="Google Shape;117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5" name="Google Shape;117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0"/>
            <p:cNvGrpSpPr/>
            <p:nvPr/>
          </p:nvGrpSpPr>
          <p:grpSpPr>
            <a:xfrm>
              <a:off x="2449268" y="887979"/>
              <a:ext cx="314215" cy="332626"/>
              <a:chOff x="0" y="-47625"/>
              <a:chExt cx="812800" cy="860425"/>
            </a:xfrm>
          </p:grpSpPr>
          <p:sp>
            <p:nvSpPr>
              <p:cNvPr id="1177" name="Google Shape;117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8" name="Google Shape;117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0"/>
            <p:cNvGrpSpPr/>
            <p:nvPr/>
          </p:nvGrpSpPr>
          <p:grpSpPr>
            <a:xfrm>
              <a:off x="3673901" y="-18411"/>
              <a:ext cx="314215" cy="332626"/>
              <a:chOff x="0" y="-47625"/>
              <a:chExt cx="812800" cy="860425"/>
            </a:xfrm>
          </p:grpSpPr>
          <p:sp>
            <p:nvSpPr>
              <p:cNvPr id="1180" name="Google Shape;118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1" name="Google Shape;118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20"/>
            <p:cNvGrpSpPr/>
            <p:nvPr/>
          </p:nvGrpSpPr>
          <p:grpSpPr>
            <a:xfrm>
              <a:off x="3673901" y="887979"/>
              <a:ext cx="314215" cy="332626"/>
              <a:chOff x="0" y="-47625"/>
              <a:chExt cx="812800" cy="860425"/>
            </a:xfrm>
          </p:grpSpPr>
          <p:sp>
            <p:nvSpPr>
              <p:cNvPr id="1183" name="Google Shape;11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4" name="Google Shape;118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20"/>
            <p:cNvGrpSpPr/>
            <p:nvPr/>
          </p:nvGrpSpPr>
          <p:grpSpPr>
            <a:xfrm>
              <a:off x="4898535" y="-18411"/>
              <a:ext cx="314215" cy="332626"/>
              <a:chOff x="0" y="-47625"/>
              <a:chExt cx="812800" cy="860425"/>
            </a:xfrm>
          </p:grpSpPr>
          <p:sp>
            <p:nvSpPr>
              <p:cNvPr id="1186" name="Google Shape;11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7" name="Google Shape;118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8" name="Google Shape;1188;p20"/>
            <p:cNvGrpSpPr/>
            <p:nvPr/>
          </p:nvGrpSpPr>
          <p:grpSpPr>
            <a:xfrm>
              <a:off x="4898535" y="887979"/>
              <a:ext cx="314215" cy="332626"/>
              <a:chOff x="0" y="-47625"/>
              <a:chExt cx="812800" cy="860425"/>
            </a:xfrm>
          </p:grpSpPr>
          <p:sp>
            <p:nvSpPr>
              <p:cNvPr id="1189" name="Google Shape;11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0" name="Google Shape;119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20"/>
            <p:cNvGrpSpPr/>
            <p:nvPr/>
          </p:nvGrpSpPr>
          <p:grpSpPr>
            <a:xfrm>
              <a:off x="0" y="1791348"/>
              <a:ext cx="314215" cy="332626"/>
              <a:chOff x="0" y="-47625"/>
              <a:chExt cx="812800" cy="860425"/>
            </a:xfrm>
          </p:grpSpPr>
          <p:sp>
            <p:nvSpPr>
              <p:cNvPr id="1192" name="Google Shape;119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3" name="Google Shape;119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0"/>
            <p:cNvGrpSpPr/>
            <p:nvPr/>
          </p:nvGrpSpPr>
          <p:grpSpPr>
            <a:xfrm>
              <a:off x="1224634" y="1791348"/>
              <a:ext cx="314215" cy="332626"/>
              <a:chOff x="0" y="-47625"/>
              <a:chExt cx="812800" cy="860425"/>
            </a:xfrm>
          </p:grpSpPr>
          <p:sp>
            <p:nvSpPr>
              <p:cNvPr id="1195" name="Google Shape;119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6" name="Google Shape;119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7" name="Google Shape;1197;p20"/>
            <p:cNvGrpSpPr/>
            <p:nvPr/>
          </p:nvGrpSpPr>
          <p:grpSpPr>
            <a:xfrm>
              <a:off x="2449268" y="1791348"/>
              <a:ext cx="314215" cy="332626"/>
              <a:chOff x="0" y="-47625"/>
              <a:chExt cx="812800" cy="860425"/>
            </a:xfrm>
          </p:grpSpPr>
          <p:sp>
            <p:nvSpPr>
              <p:cNvPr id="1198" name="Google Shape;119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9" name="Google Shape;119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20"/>
            <p:cNvGrpSpPr/>
            <p:nvPr/>
          </p:nvGrpSpPr>
          <p:grpSpPr>
            <a:xfrm>
              <a:off x="3673901" y="1791348"/>
              <a:ext cx="314215" cy="332626"/>
              <a:chOff x="0" y="-47625"/>
              <a:chExt cx="812800" cy="860425"/>
            </a:xfrm>
          </p:grpSpPr>
          <p:sp>
            <p:nvSpPr>
              <p:cNvPr id="1201" name="Google Shape;120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2" name="Google Shape;120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3" name="Google Shape;1203;p20"/>
            <p:cNvGrpSpPr/>
            <p:nvPr/>
          </p:nvGrpSpPr>
          <p:grpSpPr>
            <a:xfrm>
              <a:off x="4898535" y="1791348"/>
              <a:ext cx="314215" cy="332626"/>
              <a:chOff x="0" y="-47625"/>
              <a:chExt cx="812800" cy="860425"/>
            </a:xfrm>
          </p:grpSpPr>
          <p:sp>
            <p:nvSpPr>
              <p:cNvPr id="1204" name="Google Shape;120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5" name="Google Shape;120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6" name="Google Shape;1206;p20"/>
            <p:cNvGrpSpPr/>
            <p:nvPr/>
          </p:nvGrpSpPr>
          <p:grpSpPr>
            <a:xfrm>
              <a:off x="0" y="2694717"/>
              <a:ext cx="314215" cy="332626"/>
              <a:chOff x="0" y="-47625"/>
              <a:chExt cx="812800" cy="860425"/>
            </a:xfrm>
          </p:grpSpPr>
          <p:sp>
            <p:nvSpPr>
              <p:cNvPr id="1207" name="Google Shape;120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8" name="Google Shape;120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9" name="Google Shape;1209;p20"/>
            <p:cNvGrpSpPr/>
            <p:nvPr/>
          </p:nvGrpSpPr>
          <p:grpSpPr>
            <a:xfrm>
              <a:off x="1224634" y="2694717"/>
              <a:ext cx="314215" cy="332626"/>
              <a:chOff x="0" y="-47625"/>
              <a:chExt cx="812800" cy="860425"/>
            </a:xfrm>
          </p:grpSpPr>
          <p:sp>
            <p:nvSpPr>
              <p:cNvPr id="1210" name="Google Shape;121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1" name="Google Shape;121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20"/>
            <p:cNvGrpSpPr/>
            <p:nvPr/>
          </p:nvGrpSpPr>
          <p:grpSpPr>
            <a:xfrm>
              <a:off x="2449268" y="2694717"/>
              <a:ext cx="314215" cy="332626"/>
              <a:chOff x="0" y="-47625"/>
              <a:chExt cx="812800" cy="860425"/>
            </a:xfrm>
          </p:grpSpPr>
          <p:sp>
            <p:nvSpPr>
              <p:cNvPr id="1213" name="Google Shape;121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4" name="Google Shape;121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20"/>
            <p:cNvGrpSpPr/>
            <p:nvPr/>
          </p:nvGrpSpPr>
          <p:grpSpPr>
            <a:xfrm>
              <a:off x="3673901" y="2694717"/>
              <a:ext cx="314215" cy="332626"/>
              <a:chOff x="0" y="-47625"/>
              <a:chExt cx="812800" cy="860425"/>
            </a:xfrm>
          </p:grpSpPr>
          <p:sp>
            <p:nvSpPr>
              <p:cNvPr id="1216" name="Google Shape;121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7" name="Google Shape;121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8" name="Google Shape;1218;p20"/>
            <p:cNvGrpSpPr/>
            <p:nvPr/>
          </p:nvGrpSpPr>
          <p:grpSpPr>
            <a:xfrm>
              <a:off x="4898535" y="2694717"/>
              <a:ext cx="314215" cy="332626"/>
              <a:chOff x="0" y="-47625"/>
              <a:chExt cx="812800" cy="860425"/>
            </a:xfrm>
          </p:grpSpPr>
          <p:sp>
            <p:nvSpPr>
              <p:cNvPr id="1219" name="Google Shape;121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0" name="Google Shape;122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" name="Google Shape;1221;p20"/>
            <p:cNvGrpSpPr/>
            <p:nvPr/>
          </p:nvGrpSpPr>
          <p:grpSpPr>
            <a:xfrm>
              <a:off x="0" y="3598085"/>
              <a:ext cx="314215" cy="332626"/>
              <a:chOff x="0" y="-47625"/>
              <a:chExt cx="812800" cy="860425"/>
            </a:xfrm>
          </p:grpSpPr>
          <p:sp>
            <p:nvSpPr>
              <p:cNvPr id="1222" name="Google Shape;122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3" name="Google Shape;122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20"/>
            <p:cNvGrpSpPr/>
            <p:nvPr/>
          </p:nvGrpSpPr>
          <p:grpSpPr>
            <a:xfrm>
              <a:off x="1224634" y="3598085"/>
              <a:ext cx="314215" cy="332626"/>
              <a:chOff x="0" y="-47625"/>
              <a:chExt cx="812800" cy="860425"/>
            </a:xfrm>
          </p:grpSpPr>
          <p:sp>
            <p:nvSpPr>
              <p:cNvPr id="1225" name="Google Shape;122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6" name="Google Shape;122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20"/>
            <p:cNvGrpSpPr/>
            <p:nvPr/>
          </p:nvGrpSpPr>
          <p:grpSpPr>
            <a:xfrm>
              <a:off x="2449268" y="3598085"/>
              <a:ext cx="314215" cy="332626"/>
              <a:chOff x="0" y="-47625"/>
              <a:chExt cx="812800" cy="860425"/>
            </a:xfrm>
          </p:grpSpPr>
          <p:sp>
            <p:nvSpPr>
              <p:cNvPr id="1228" name="Google Shape;122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9" name="Google Shape;122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0" name="Google Shape;1230;p20"/>
            <p:cNvGrpSpPr/>
            <p:nvPr/>
          </p:nvGrpSpPr>
          <p:grpSpPr>
            <a:xfrm>
              <a:off x="3673901" y="3598085"/>
              <a:ext cx="314215" cy="332626"/>
              <a:chOff x="0" y="-47625"/>
              <a:chExt cx="812800" cy="860425"/>
            </a:xfrm>
          </p:grpSpPr>
          <p:sp>
            <p:nvSpPr>
              <p:cNvPr id="1231" name="Google Shape;123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2" name="Google Shape;123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3" name="Google Shape;1233;p20"/>
            <p:cNvGrpSpPr/>
            <p:nvPr/>
          </p:nvGrpSpPr>
          <p:grpSpPr>
            <a:xfrm>
              <a:off x="4898535" y="3598085"/>
              <a:ext cx="314215" cy="332626"/>
              <a:chOff x="0" y="-47625"/>
              <a:chExt cx="812800" cy="860425"/>
            </a:xfrm>
          </p:grpSpPr>
          <p:sp>
            <p:nvSpPr>
              <p:cNvPr id="1234" name="Google Shape;123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5" name="Google Shape;123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20"/>
            <p:cNvGrpSpPr/>
            <p:nvPr/>
          </p:nvGrpSpPr>
          <p:grpSpPr>
            <a:xfrm>
              <a:off x="0" y="4501454"/>
              <a:ext cx="314215" cy="332626"/>
              <a:chOff x="0" y="-47625"/>
              <a:chExt cx="812800" cy="860425"/>
            </a:xfrm>
          </p:grpSpPr>
          <p:sp>
            <p:nvSpPr>
              <p:cNvPr id="1237" name="Google Shape;123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8" name="Google Shape;123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20"/>
            <p:cNvGrpSpPr/>
            <p:nvPr/>
          </p:nvGrpSpPr>
          <p:grpSpPr>
            <a:xfrm>
              <a:off x="1224634" y="4501454"/>
              <a:ext cx="314215" cy="332626"/>
              <a:chOff x="0" y="-47625"/>
              <a:chExt cx="812800" cy="860425"/>
            </a:xfrm>
          </p:grpSpPr>
          <p:sp>
            <p:nvSpPr>
              <p:cNvPr id="1240" name="Google Shape;124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1" name="Google Shape;124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20"/>
            <p:cNvGrpSpPr/>
            <p:nvPr/>
          </p:nvGrpSpPr>
          <p:grpSpPr>
            <a:xfrm>
              <a:off x="2449268" y="4501454"/>
              <a:ext cx="314215" cy="332626"/>
              <a:chOff x="0" y="-47625"/>
              <a:chExt cx="812800" cy="860425"/>
            </a:xfrm>
          </p:grpSpPr>
          <p:sp>
            <p:nvSpPr>
              <p:cNvPr id="1243" name="Google Shape;124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4" name="Google Shape;124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0"/>
            <p:cNvGrpSpPr/>
            <p:nvPr/>
          </p:nvGrpSpPr>
          <p:grpSpPr>
            <a:xfrm>
              <a:off x="3673901" y="4501454"/>
              <a:ext cx="314215" cy="332626"/>
              <a:chOff x="0" y="-47625"/>
              <a:chExt cx="812800" cy="860425"/>
            </a:xfrm>
          </p:grpSpPr>
          <p:sp>
            <p:nvSpPr>
              <p:cNvPr id="1246" name="Google Shape;12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7" name="Google Shape;124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8" name="Google Shape;1248;p20"/>
            <p:cNvGrpSpPr/>
            <p:nvPr/>
          </p:nvGrpSpPr>
          <p:grpSpPr>
            <a:xfrm>
              <a:off x="4898535" y="4501454"/>
              <a:ext cx="314215" cy="332626"/>
              <a:chOff x="0" y="-47625"/>
              <a:chExt cx="812800" cy="860425"/>
            </a:xfrm>
          </p:grpSpPr>
          <p:sp>
            <p:nvSpPr>
              <p:cNvPr id="1249" name="Google Shape;124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50" name="Google Shape;125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51" name="Google Shape;125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2356" y="7870417"/>
            <a:ext cx="2435902" cy="2556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21"/>
          <p:cNvPicPr preferRelativeResize="0"/>
          <p:nvPr/>
        </p:nvPicPr>
        <p:blipFill rotWithShape="1">
          <a:blip r:embed="rId3">
            <a:alphaModFix/>
          </a:blip>
          <a:srcRect b="22085" l="-25000" r="-24999" t="21663"/>
          <a:stretch/>
        </p:blipFill>
        <p:spPr>
          <a:xfrm>
            <a:off x="-4648200" y="0"/>
            <a:ext cx="275082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21"/>
          <p:cNvGrpSpPr/>
          <p:nvPr/>
        </p:nvGrpSpPr>
        <p:grpSpPr>
          <a:xfrm>
            <a:off x="0" y="163895"/>
            <a:ext cx="4904998" cy="4566008"/>
            <a:chOff x="0" y="-23099"/>
            <a:chExt cx="6539997" cy="6088011"/>
          </a:xfrm>
        </p:grpSpPr>
        <p:grpSp>
          <p:nvGrpSpPr>
            <p:cNvPr id="1258" name="Google Shape;1258;p21"/>
            <p:cNvGrpSpPr/>
            <p:nvPr/>
          </p:nvGrpSpPr>
          <p:grpSpPr>
            <a:xfrm>
              <a:off x="0" y="-23099"/>
              <a:ext cx="394219" cy="417318"/>
              <a:chOff x="0" y="-47625"/>
              <a:chExt cx="812800" cy="860425"/>
            </a:xfrm>
          </p:grpSpPr>
          <p:sp>
            <p:nvSpPr>
              <p:cNvPr id="1259" name="Google Shape;125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0" name="Google Shape;1260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1" name="Google Shape;1261;p21"/>
            <p:cNvGrpSpPr/>
            <p:nvPr/>
          </p:nvGrpSpPr>
          <p:grpSpPr>
            <a:xfrm>
              <a:off x="0" y="1114072"/>
              <a:ext cx="394219" cy="417318"/>
              <a:chOff x="0" y="-47625"/>
              <a:chExt cx="812800" cy="860425"/>
            </a:xfrm>
          </p:grpSpPr>
          <p:sp>
            <p:nvSpPr>
              <p:cNvPr id="1262" name="Google Shape;126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3" name="Google Shape;1263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4" name="Google Shape;1264;p21"/>
            <p:cNvGrpSpPr/>
            <p:nvPr/>
          </p:nvGrpSpPr>
          <p:grpSpPr>
            <a:xfrm>
              <a:off x="1536444" y="-23099"/>
              <a:ext cx="394219" cy="417318"/>
              <a:chOff x="0" y="-47625"/>
              <a:chExt cx="812800" cy="860425"/>
            </a:xfrm>
          </p:grpSpPr>
          <p:sp>
            <p:nvSpPr>
              <p:cNvPr id="1265" name="Google Shape;126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6" name="Google Shape;1266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7" name="Google Shape;1267;p21"/>
            <p:cNvGrpSpPr/>
            <p:nvPr/>
          </p:nvGrpSpPr>
          <p:grpSpPr>
            <a:xfrm>
              <a:off x="1536444" y="1114072"/>
              <a:ext cx="394219" cy="417318"/>
              <a:chOff x="0" y="-47625"/>
              <a:chExt cx="812800" cy="860425"/>
            </a:xfrm>
          </p:grpSpPr>
          <p:sp>
            <p:nvSpPr>
              <p:cNvPr id="1268" name="Google Shape;126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9" name="Google Shape;1269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0" name="Google Shape;1270;p21"/>
            <p:cNvGrpSpPr/>
            <p:nvPr/>
          </p:nvGrpSpPr>
          <p:grpSpPr>
            <a:xfrm>
              <a:off x="3072889" y="-23099"/>
              <a:ext cx="394219" cy="417318"/>
              <a:chOff x="0" y="-47625"/>
              <a:chExt cx="812800" cy="860425"/>
            </a:xfrm>
          </p:grpSpPr>
          <p:sp>
            <p:nvSpPr>
              <p:cNvPr id="1271" name="Google Shape;127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2" name="Google Shape;1272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3" name="Google Shape;1273;p21"/>
            <p:cNvGrpSpPr/>
            <p:nvPr/>
          </p:nvGrpSpPr>
          <p:grpSpPr>
            <a:xfrm>
              <a:off x="3072889" y="1114072"/>
              <a:ext cx="394219" cy="417318"/>
              <a:chOff x="0" y="-47625"/>
              <a:chExt cx="812800" cy="860425"/>
            </a:xfrm>
          </p:grpSpPr>
          <p:sp>
            <p:nvSpPr>
              <p:cNvPr id="1274" name="Google Shape;127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5" name="Google Shape;1275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6" name="Google Shape;1276;p21"/>
            <p:cNvGrpSpPr/>
            <p:nvPr/>
          </p:nvGrpSpPr>
          <p:grpSpPr>
            <a:xfrm>
              <a:off x="4609333" y="-23099"/>
              <a:ext cx="394219" cy="417318"/>
              <a:chOff x="0" y="-47625"/>
              <a:chExt cx="812800" cy="860425"/>
            </a:xfrm>
          </p:grpSpPr>
          <p:sp>
            <p:nvSpPr>
              <p:cNvPr id="1277" name="Google Shape;127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8" name="Google Shape;1278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1"/>
            <p:cNvGrpSpPr/>
            <p:nvPr/>
          </p:nvGrpSpPr>
          <p:grpSpPr>
            <a:xfrm>
              <a:off x="4609333" y="1114072"/>
              <a:ext cx="394219" cy="417318"/>
              <a:chOff x="0" y="-47625"/>
              <a:chExt cx="812800" cy="860425"/>
            </a:xfrm>
          </p:grpSpPr>
          <p:sp>
            <p:nvSpPr>
              <p:cNvPr id="1280" name="Google Shape;128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81" name="Google Shape;1281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2" name="Google Shape;1282;p21"/>
            <p:cNvGrpSpPr/>
            <p:nvPr/>
          </p:nvGrpSpPr>
          <p:grpSpPr>
            <a:xfrm>
              <a:off x="6145778" y="-23099"/>
              <a:ext cx="394219" cy="417318"/>
              <a:chOff x="0" y="-47625"/>
              <a:chExt cx="812800" cy="860425"/>
            </a:xfrm>
          </p:grpSpPr>
          <p:sp>
            <p:nvSpPr>
              <p:cNvPr id="1283" name="Google Shape;128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84" name="Google Shape;1284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5" name="Google Shape;1285;p21"/>
            <p:cNvGrpSpPr/>
            <p:nvPr/>
          </p:nvGrpSpPr>
          <p:grpSpPr>
            <a:xfrm>
              <a:off x="6145778" y="1114072"/>
              <a:ext cx="394219" cy="417318"/>
              <a:chOff x="0" y="-47625"/>
              <a:chExt cx="812800" cy="860425"/>
            </a:xfrm>
          </p:grpSpPr>
          <p:sp>
            <p:nvSpPr>
              <p:cNvPr id="1286" name="Google Shape;128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87" name="Google Shape;1287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8" name="Google Shape;1288;p21"/>
            <p:cNvGrpSpPr/>
            <p:nvPr/>
          </p:nvGrpSpPr>
          <p:grpSpPr>
            <a:xfrm>
              <a:off x="0" y="2247452"/>
              <a:ext cx="394219" cy="417318"/>
              <a:chOff x="0" y="-47625"/>
              <a:chExt cx="812800" cy="860425"/>
            </a:xfrm>
          </p:grpSpPr>
          <p:sp>
            <p:nvSpPr>
              <p:cNvPr id="1289" name="Google Shape;128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0" name="Google Shape;1290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21"/>
            <p:cNvGrpSpPr/>
            <p:nvPr/>
          </p:nvGrpSpPr>
          <p:grpSpPr>
            <a:xfrm>
              <a:off x="1536444" y="2247452"/>
              <a:ext cx="394219" cy="417318"/>
              <a:chOff x="0" y="-47625"/>
              <a:chExt cx="812800" cy="860425"/>
            </a:xfrm>
          </p:grpSpPr>
          <p:sp>
            <p:nvSpPr>
              <p:cNvPr id="1292" name="Google Shape;129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3" name="Google Shape;1293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21"/>
            <p:cNvGrpSpPr/>
            <p:nvPr/>
          </p:nvGrpSpPr>
          <p:grpSpPr>
            <a:xfrm>
              <a:off x="3072889" y="2247452"/>
              <a:ext cx="394219" cy="417318"/>
              <a:chOff x="0" y="-47625"/>
              <a:chExt cx="812800" cy="860425"/>
            </a:xfrm>
          </p:grpSpPr>
          <p:sp>
            <p:nvSpPr>
              <p:cNvPr id="1295" name="Google Shape;129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6" name="Google Shape;1296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7" name="Google Shape;1297;p21"/>
            <p:cNvGrpSpPr/>
            <p:nvPr/>
          </p:nvGrpSpPr>
          <p:grpSpPr>
            <a:xfrm>
              <a:off x="4609333" y="2247452"/>
              <a:ext cx="394219" cy="417318"/>
              <a:chOff x="0" y="-47625"/>
              <a:chExt cx="812800" cy="860425"/>
            </a:xfrm>
          </p:grpSpPr>
          <p:sp>
            <p:nvSpPr>
              <p:cNvPr id="1298" name="Google Shape;129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9" name="Google Shape;1299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0" name="Google Shape;1300;p21"/>
            <p:cNvGrpSpPr/>
            <p:nvPr/>
          </p:nvGrpSpPr>
          <p:grpSpPr>
            <a:xfrm>
              <a:off x="6145778" y="2247452"/>
              <a:ext cx="394219" cy="417318"/>
              <a:chOff x="0" y="-47625"/>
              <a:chExt cx="812800" cy="860425"/>
            </a:xfrm>
          </p:grpSpPr>
          <p:sp>
            <p:nvSpPr>
              <p:cNvPr id="1301" name="Google Shape;130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2" name="Google Shape;1302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3" name="Google Shape;1303;p21"/>
            <p:cNvGrpSpPr/>
            <p:nvPr/>
          </p:nvGrpSpPr>
          <p:grpSpPr>
            <a:xfrm>
              <a:off x="0" y="3380833"/>
              <a:ext cx="394219" cy="417318"/>
              <a:chOff x="0" y="-47625"/>
              <a:chExt cx="812800" cy="860425"/>
            </a:xfrm>
          </p:grpSpPr>
          <p:sp>
            <p:nvSpPr>
              <p:cNvPr id="1304" name="Google Shape;130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5" name="Google Shape;1305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21"/>
            <p:cNvGrpSpPr/>
            <p:nvPr/>
          </p:nvGrpSpPr>
          <p:grpSpPr>
            <a:xfrm>
              <a:off x="1536444" y="3380833"/>
              <a:ext cx="394219" cy="417318"/>
              <a:chOff x="0" y="-47625"/>
              <a:chExt cx="812800" cy="860425"/>
            </a:xfrm>
          </p:grpSpPr>
          <p:sp>
            <p:nvSpPr>
              <p:cNvPr id="1307" name="Google Shape;130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8" name="Google Shape;1308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9" name="Google Shape;1309;p21"/>
            <p:cNvGrpSpPr/>
            <p:nvPr/>
          </p:nvGrpSpPr>
          <p:grpSpPr>
            <a:xfrm>
              <a:off x="3072889" y="3380833"/>
              <a:ext cx="394219" cy="417318"/>
              <a:chOff x="0" y="-47625"/>
              <a:chExt cx="812800" cy="860425"/>
            </a:xfrm>
          </p:grpSpPr>
          <p:sp>
            <p:nvSpPr>
              <p:cNvPr id="1310" name="Google Shape;131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11" name="Google Shape;1311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2" name="Google Shape;1312;p21"/>
            <p:cNvGrpSpPr/>
            <p:nvPr/>
          </p:nvGrpSpPr>
          <p:grpSpPr>
            <a:xfrm>
              <a:off x="4609333" y="3380833"/>
              <a:ext cx="394219" cy="417318"/>
              <a:chOff x="0" y="-47625"/>
              <a:chExt cx="812800" cy="860425"/>
            </a:xfrm>
          </p:grpSpPr>
          <p:sp>
            <p:nvSpPr>
              <p:cNvPr id="1313" name="Google Shape;131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14" name="Google Shape;1314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21"/>
            <p:cNvGrpSpPr/>
            <p:nvPr/>
          </p:nvGrpSpPr>
          <p:grpSpPr>
            <a:xfrm>
              <a:off x="6145778" y="3380833"/>
              <a:ext cx="394219" cy="417318"/>
              <a:chOff x="0" y="-47625"/>
              <a:chExt cx="812800" cy="860425"/>
            </a:xfrm>
          </p:grpSpPr>
          <p:sp>
            <p:nvSpPr>
              <p:cNvPr id="1316" name="Google Shape;131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17" name="Google Shape;1317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1"/>
            <p:cNvGrpSpPr/>
            <p:nvPr/>
          </p:nvGrpSpPr>
          <p:grpSpPr>
            <a:xfrm>
              <a:off x="0" y="4514213"/>
              <a:ext cx="394219" cy="417318"/>
              <a:chOff x="0" y="-47625"/>
              <a:chExt cx="812800" cy="860425"/>
            </a:xfrm>
          </p:grpSpPr>
          <p:sp>
            <p:nvSpPr>
              <p:cNvPr id="1319" name="Google Shape;131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0" name="Google Shape;1320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21"/>
            <p:cNvGrpSpPr/>
            <p:nvPr/>
          </p:nvGrpSpPr>
          <p:grpSpPr>
            <a:xfrm>
              <a:off x="1536444" y="4514213"/>
              <a:ext cx="394219" cy="417318"/>
              <a:chOff x="0" y="-47625"/>
              <a:chExt cx="812800" cy="860425"/>
            </a:xfrm>
          </p:grpSpPr>
          <p:sp>
            <p:nvSpPr>
              <p:cNvPr id="1322" name="Google Shape;132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3" name="Google Shape;1323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4" name="Google Shape;1324;p21"/>
            <p:cNvGrpSpPr/>
            <p:nvPr/>
          </p:nvGrpSpPr>
          <p:grpSpPr>
            <a:xfrm>
              <a:off x="3072889" y="4514213"/>
              <a:ext cx="394219" cy="417318"/>
              <a:chOff x="0" y="-47625"/>
              <a:chExt cx="812800" cy="860425"/>
            </a:xfrm>
          </p:grpSpPr>
          <p:sp>
            <p:nvSpPr>
              <p:cNvPr id="1325" name="Google Shape;132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6" name="Google Shape;1326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7" name="Google Shape;1327;p21"/>
            <p:cNvGrpSpPr/>
            <p:nvPr/>
          </p:nvGrpSpPr>
          <p:grpSpPr>
            <a:xfrm>
              <a:off x="4609333" y="4514213"/>
              <a:ext cx="394219" cy="417318"/>
              <a:chOff x="0" y="-47625"/>
              <a:chExt cx="812800" cy="860425"/>
            </a:xfrm>
          </p:grpSpPr>
          <p:sp>
            <p:nvSpPr>
              <p:cNvPr id="1328" name="Google Shape;132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9" name="Google Shape;1329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0" name="Google Shape;1330;p21"/>
            <p:cNvGrpSpPr/>
            <p:nvPr/>
          </p:nvGrpSpPr>
          <p:grpSpPr>
            <a:xfrm>
              <a:off x="6145778" y="4514213"/>
              <a:ext cx="394219" cy="417318"/>
              <a:chOff x="0" y="-47625"/>
              <a:chExt cx="812800" cy="860425"/>
            </a:xfrm>
          </p:grpSpPr>
          <p:sp>
            <p:nvSpPr>
              <p:cNvPr id="1331" name="Google Shape;133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2" name="Google Shape;1332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1"/>
            <p:cNvGrpSpPr/>
            <p:nvPr/>
          </p:nvGrpSpPr>
          <p:grpSpPr>
            <a:xfrm>
              <a:off x="0" y="5647594"/>
              <a:ext cx="394219" cy="417318"/>
              <a:chOff x="0" y="-47625"/>
              <a:chExt cx="812800" cy="860425"/>
            </a:xfrm>
          </p:grpSpPr>
          <p:sp>
            <p:nvSpPr>
              <p:cNvPr id="1334" name="Google Shape;133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5" name="Google Shape;1335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21"/>
            <p:cNvGrpSpPr/>
            <p:nvPr/>
          </p:nvGrpSpPr>
          <p:grpSpPr>
            <a:xfrm>
              <a:off x="1536444" y="5647594"/>
              <a:ext cx="394219" cy="417318"/>
              <a:chOff x="0" y="-47625"/>
              <a:chExt cx="812800" cy="860425"/>
            </a:xfrm>
          </p:grpSpPr>
          <p:sp>
            <p:nvSpPr>
              <p:cNvPr id="1337" name="Google Shape;133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8" name="Google Shape;1338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21"/>
            <p:cNvGrpSpPr/>
            <p:nvPr/>
          </p:nvGrpSpPr>
          <p:grpSpPr>
            <a:xfrm>
              <a:off x="3072889" y="5647594"/>
              <a:ext cx="394219" cy="417318"/>
              <a:chOff x="0" y="-47625"/>
              <a:chExt cx="812800" cy="860425"/>
            </a:xfrm>
          </p:grpSpPr>
          <p:sp>
            <p:nvSpPr>
              <p:cNvPr id="1340" name="Google Shape;134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41" name="Google Shape;1341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21"/>
            <p:cNvGrpSpPr/>
            <p:nvPr/>
          </p:nvGrpSpPr>
          <p:grpSpPr>
            <a:xfrm>
              <a:off x="4609333" y="5647594"/>
              <a:ext cx="394219" cy="417318"/>
              <a:chOff x="0" y="-47625"/>
              <a:chExt cx="812800" cy="860425"/>
            </a:xfrm>
          </p:grpSpPr>
          <p:sp>
            <p:nvSpPr>
              <p:cNvPr id="1343" name="Google Shape;134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44" name="Google Shape;1344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21"/>
            <p:cNvGrpSpPr/>
            <p:nvPr/>
          </p:nvGrpSpPr>
          <p:grpSpPr>
            <a:xfrm>
              <a:off x="6145778" y="5647594"/>
              <a:ext cx="394219" cy="417318"/>
              <a:chOff x="0" y="-47625"/>
              <a:chExt cx="812800" cy="860425"/>
            </a:xfrm>
          </p:grpSpPr>
          <p:sp>
            <p:nvSpPr>
              <p:cNvPr id="1346" name="Google Shape;134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47" name="Google Shape;1347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48" name="Google Shape;134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52857">
            <a:off x="14536021" y="943557"/>
            <a:ext cx="2885292" cy="153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21"/>
          <p:cNvSpPr txBox="1"/>
          <p:nvPr/>
        </p:nvSpPr>
        <p:spPr>
          <a:xfrm>
            <a:off x="4573349" y="6283769"/>
            <a:ext cx="12966630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WRITE AN ORIGINAL STATEMENT OR INSPIRING QUOTE</a:t>
            </a:r>
            <a:endParaRPr/>
          </a:p>
        </p:txBody>
      </p:sp>
      <p:sp>
        <p:nvSpPr>
          <p:cNvPr id="1350" name="Google Shape;1350;p21"/>
          <p:cNvSpPr txBox="1"/>
          <p:nvPr/>
        </p:nvSpPr>
        <p:spPr>
          <a:xfrm>
            <a:off x="7235464" y="8918257"/>
            <a:ext cx="10533417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— Include a credit, citation, or supporting message</a:t>
            </a:r>
            <a:endParaRPr/>
          </a:p>
        </p:txBody>
      </p:sp>
      <p:sp>
        <p:nvSpPr>
          <p:cNvPr id="1351" name="Google Shape;1351;p21"/>
          <p:cNvSpPr txBox="1"/>
          <p:nvPr/>
        </p:nvSpPr>
        <p:spPr>
          <a:xfrm>
            <a:off x="721325" y="-990356"/>
            <a:ext cx="3108603" cy="10633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123">
                <a:solidFill>
                  <a:srgbClr val="272727"/>
                </a:solidFill>
                <a:latin typeface="Catamaran"/>
                <a:ea typeface="Catamaran"/>
                <a:cs typeface="Catamaran"/>
                <a:sym typeface="Catamaran"/>
              </a:rPr>
              <a:t>"</a:t>
            </a:r>
            <a:endParaRPr/>
          </a:p>
        </p:txBody>
      </p:sp>
      <p:grpSp>
        <p:nvGrpSpPr>
          <p:cNvPr id="1352" name="Google Shape;1352;p21"/>
          <p:cNvGrpSpPr/>
          <p:nvPr/>
        </p:nvGrpSpPr>
        <p:grpSpPr>
          <a:xfrm>
            <a:off x="347449" y="508570"/>
            <a:ext cx="3705306" cy="3711477"/>
            <a:chOff x="0" y="-47625"/>
            <a:chExt cx="2136104" cy="2139662"/>
          </a:xfrm>
        </p:grpSpPr>
        <p:sp>
          <p:nvSpPr>
            <p:cNvPr id="1353" name="Google Shape;1353;p21"/>
            <p:cNvSpPr/>
            <p:nvPr/>
          </p:nvSpPr>
          <p:spPr>
            <a:xfrm>
              <a:off x="0" y="0"/>
              <a:ext cx="2136104" cy="2092037"/>
            </a:xfrm>
            <a:custGeom>
              <a:rect b="b" l="l" r="r" t="t"/>
              <a:pathLst>
                <a:path extrusionOk="0" h="2092037" w="2136104">
                  <a:moveTo>
                    <a:pt x="0" y="0"/>
                  </a:moveTo>
                  <a:lnTo>
                    <a:pt x="2136104" y="0"/>
                  </a:lnTo>
                  <a:lnTo>
                    <a:pt x="2136104" y="2092037"/>
                  </a:lnTo>
                  <a:lnTo>
                    <a:pt x="0" y="2092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54" name="Google Shape;1354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